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63" r:id="rId3"/>
    <p:sldId id="257" r:id="rId4"/>
    <p:sldId id="258" r:id="rId5"/>
    <p:sldId id="259" r:id="rId6"/>
    <p:sldId id="260" r:id="rId7"/>
    <p:sldId id="261" r:id="rId8"/>
    <p:sldId id="262" r:id="rId9"/>
    <p:sldId id="264" r:id="rId10"/>
    <p:sldId id="265" r:id="rId11"/>
    <p:sldId id="266" r:id="rId12"/>
    <p:sldId id="267" r:id="rId13"/>
    <p:sldId id="268" r:id="rId14"/>
    <p:sldId id="271" r:id="rId15"/>
    <p:sldId id="269" r:id="rId16"/>
    <p:sldId id="270" r:id="rId17"/>
    <p:sldId id="273" r:id="rId18"/>
    <p:sldId id="275" r:id="rId19"/>
    <p:sldId id="276" r:id="rId20"/>
    <p:sldId id="277" r:id="rId21"/>
    <p:sldId id="278" r:id="rId22"/>
    <p:sldId id="279" r:id="rId23"/>
    <p:sldId id="280" r:id="rId24"/>
    <p:sldId id="281" r:id="rId25"/>
    <p:sldId id="284" r:id="rId26"/>
    <p:sldId id="282" r:id="rId27"/>
    <p:sldId id="286" r:id="rId28"/>
    <p:sldId id="285" r:id="rId29"/>
    <p:sldId id="287" r:id="rId30"/>
    <p:sldId id="283" r:id="rId31"/>
  </p:sldIdLst>
  <p:sldSz cx="32918400" cy="21945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userDrawn="1">
          <p15:clr>
            <a:srgbClr val="A4A3A4"/>
          </p15:clr>
        </p15:guide>
        <p15:guide id="2" pos="10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a:srgbClr val="4169E1"/>
    <a:srgbClr val="2026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706" autoAdjust="0"/>
  </p:normalViewPr>
  <p:slideViewPr>
    <p:cSldViewPr snapToGrid="0">
      <p:cViewPr varScale="1">
        <p:scale>
          <a:sx n="30" d="100"/>
          <a:sy n="30" d="100"/>
        </p:scale>
        <p:origin x="701" y="53"/>
      </p:cViewPr>
      <p:guideLst>
        <p:guide orient="horz" pos="6912"/>
        <p:guide pos="1036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6D4834-5A3F-4C57-9459-C0CC8566080F}" type="datetimeFigureOut">
              <a:rPr lang="en-US" smtClean="0"/>
              <a:t>4/24/2025</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1CE27-7879-476D-B9EC-978DD90EE77A}" type="slidenum">
              <a:rPr lang="en-US" smtClean="0"/>
              <a:t>‹#›</a:t>
            </a:fld>
            <a:endParaRPr lang="en-US"/>
          </a:p>
        </p:txBody>
      </p:sp>
    </p:spTree>
    <p:extLst>
      <p:ext uri="{BB962C8B-B14F-4D97-AF65-F5344CB8AC3E}">
        <p14:creationId xmlns:p14="http://schemas.microsoft.com/office/powerpoint/2010/main" val="1533956245"/>
      </p:ext>
    </p:extLst>
  </p:cSld>
  <p:clrMap bg1="lt1" tx1="dk1" bg2="lt2" tx2="dk2" accent1="accent1" accent2="accent2" accent3="accent3" accent4="accent4" accent5="accent5" accent6="accent6" hlink="hlink" folHlink="folHlink"/>
  <p:notesStyle>
    <a:lvl1pPr marL="0" algn="l" defTabSz="2633472" rtl="0" eaLnBrk="1" latinLnBrk="0" hangingPunct="1">
      <a:defRPr sz="3456" kern="1200">
        <a:solidFill>
          <a:schemeClr val="tx1"/>
        </a:solidFill>
        <a:latin typeface="+mn-lt"/>
        <a:ea typeface="+mn-ea"/>
        <a:cs typeface="+mn-cs"/>
      </a:defRPr>
    </a:lvl1pPr>
    <a:lvl2pPr marL="1316736" algn="l" defTabSz="2633472" rtl="0" eaLnBrk="1" latinLnBrk="0" hangingPunct="1">
      <a:defRPr sz="3456" kern="1200">
        <a:solidFill>
          <a:schemeClr val="tx1"/>
        </a:solidFill>
        <a:latin typeface="+mn-lt"/>
        <a:ea typeface="+mn-ea"/>
        <a:cs typeface="+mn-cs"/>
      </a:defRPr>
    </a:lvl2pPr>
    <a:lvl3pPr marL="2633472" algn="l" defTabSz="2633472" rtl="0" eaLnBrk="1" latinLnBrk="0" hangingPunct="1">
      <a:defRPr sz="3456" kern="1200">
        <a:solidFill>
          <a:schemeClr val="tx1"/>
        </a:solidFill>
        <a:latin typeface="+mn-lt"/>
        <a:ea typeface="+mn-ea"/>
        <a:cs typeface="+mn-cs"/>
      </a:defRPr>
    </a:lvl3pPr>
    <a:lvl4pPr marL="3950208" algn="l" defTabSz="2633472" rtl="0" eaLnBrk="1" latinLnBrk="0" hangingPunct="1">
      <a:defRPr sz="3456" kern="1200">
        <a:solidFill>
          <a:schemeClr val="tx1"/>
        </a:solidFill>
        <a:latin typeface="+mn-lt"/>
        <a:ea typeface="+mn-ea"/>
        <a:cs typeface="+mn-cs"/>
      </a:defRPr>
    </a:lvl4pPr>
    <a:lvl5pPr marL="5266944" algn="l" defTabSz="2633472" rtl="0" eaLnBrk="1" latinLnBrk="0" hangingPunct="1">
      <a:defRPr sz="3456" kern="1200">
        <a:solidFill>
          <a:schemeClr val="tx1"/>
        </a:solidFill>
        <a:latin typeface="+mn-lt"/>
        <a:ea typeface="+mn-ea"/>
        <a:cs typeface="+mn-cs"/>
      </a:defRPr>
    </a:lvl5pPr>
    <a:lvl6pPr marL="6583680" algn="l" defTabSz="2633472" rtl="0" eaLnBrk="1" latinLnBrk="0" hangingPunct="1">
      <a:defRPr sz="3456" kern="1200">
        <a:solidFill>
          <a:schemeClr val="tx1"/>
        </a:solidFill>
        <a:latin typeface="+mn-lt"/>
        <a:ea typeface="+mn-ea"/>
        <a:cs typeface="+mn-cs"/>
      </a:defRPr>
    </a:lvl6pPr>
    <a:lvl7pPr marL="7900416" algn="l" defTabSz="2633472" rtl="0" eaLnBrk="1" latinLnBrk="0" hangingPunct="1">
      <a:defRPr sz="3456" kern="1200">
        <a:solidFill>
          <a:schemeClr val="tx1"/>
        </a:solidFill>
        <a:latin typeface="+mn-lt"/>
        <a:ea typeface="+mn-ea"/>
        <a:cs typeface="+mn-cs"/>
      </a:defRPr>
    </a:lvl7pPr>
    <a:lvl8pPr marL="9217152" algn="l" defTabSz="2633472" rtl="0" eaLnBrk="1" latinLnBrk="0" hangingPunct="1">
      <a:defRPr sz="3456" kern="1200">
        <a:solidFill>
          <a:schemeClr val="tx1"/>
        </a:solidFill>
        <a:latin typeface="+mn-lt"/>
        <a:ea typeface="+mn-ea"/>
        <a:cs typeface="+mn-cs"/>
      </a:defRPr>
    </a:lvl8pPr>
    <a:lvl9pPr marL="10533888" algn="l" defTabSz="2633472" rtl="0" eaLnBrk="1" latinLnBrk="0" hangingPunct="1">
      <a:defRPr sz="345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F1CE27-7879-476D-B9EC-978DD90EE77A}" type="slidenum">
              <a:rPr lang="en-US" smtClean="0"/>
              <a:t>1</a:t>
            </a:fld>
            <a:endParaRPr lang="en-US"/>
          </a:p>
        </p:txBody>
      </p:sp>
    </p:spTree>
    <p:extLst>
      <p:ext uri="{BB962C8B-B14F-4D97-AF65-F5344CB8AC3E}">
        <p14:creationId xmlns:p14="http://schemas.microsoft.com/office/powerpoint/2010/main" val="3912232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5AE81-EF68-BBAB-EA88-F667C56AA1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821E49-80B2-F734-A010-DFB2DE4729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C3B96E-3B56-39E5-F7DD-515548FA5E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3AE786-441E-AD46-C0E0-C375DA2C8C56}"/>
              </a:ext>
            </a:extLst>
          </p:cNvPr>
          <p:cNvSpPr>
            <a:spLocks noGrp="1"/>
          </p:cNvSpPr>
          <p:nvPr>
            <p:ph type="sldNum" sz="quarter" idx="5"/>
          </p:nvPr>
        </p:nvSpPr>
        <p:spPr/>
        <p:txBody>
          <a:bodyPr/>
          <a:lstStyle/>
          <a:p>
            <a:fld id="{D0F1CE27-7879-476D-B9EC-978DD90EE77A}" type="slidenum">
              <a:rPr lang="en-US" smtClean="0"/>
              <a:t>2</a:t>
            </a:fld>
            <a:endParaRPr lang="en-US"/>
          </a:p>
        </p:txBody>
      </p:sp>
    </p:spTree>
    <p:extLst>
      <p:ext uri="{BB962C8B-B14F-4D97-AF65-F5344CB8AC3E}">
        <p14:creationId xmlns:p14="http://schemas.microsoft.com/office/powerpoint/2010/main" val="2573244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23AF6-F291-0CB7-E842-5193B41BB8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39FD7C-91F1-9CB2-8563-8E9D4178AB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AA20E4-2734-C476-78C2-78B4D2AD36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5E147D-A3C5-34DE-4028-8BF94A70467D}"/>
              </a:ext>
            </a:extLst>
          </p:cNvPr>
          <p:cNvSpPr>
            <a:spLocks noGrp="1"/>
          </p:cNvSpPr>
          <p:nvPr>
            <p:ph type="sldNum" sz="quarter" idx="5"/>
          </p:nvPr>
        </p:nvSpPr>
        <p:spPr/>
        <p:txBody>
          <a:bodyPr/>
          <a:lstStyle/>
          <a:p>
            <a:fld id="{D0F1CE27-7879-476D-B9EC-978DD90EE77A}" type="slidenum">
              <a:rPr lang="en-US" smtClean="0"/>
              <a:t>3</a:t>
            </a:fld>
            <a:endParaRPr lang="en-US"/>
          </a:p>
        </p:txBody>
      </p:sp>
    </p:spTree>
    <p:extLst>
      <p:ext uri="{BB962C8B-B14F-4D97-AF65-F5344CB8AC3E}">
        <p14:creationId xmlns:p14="http://schemas.microsoft.com/office/powerpoint/2010/main" val="1563126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CC078-9A90-ED67-6CF2-237CED1A9A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3F9F2-0B8C-EA95-E84B-48296BAD72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A1571A-28AC-33A0-5171-9AF2C4CCAB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9517FE-DA9E-B071-3D59-EE0413B593E8}"/>
              </a:ext>
            </a:extLst>
          </p:cNvPr>
          <p:cNvSpPr>
            <a:spLocks noGrp="1"/>
          </p:cNvSpPr>
          <p:nvPr>
            <p:ph type="sldNum" sz="quarter" idx="5"/>
          </p:nvPr>
        </p:nvSpPr>
        <p:spPr/>
        <p:txBody>
          <a:bodyPr/>
          <a:lstStyle/>
          <a:p>
            <a:fld id="{D0F1CE27-7879-476D-B9EC-978DD90EE77A}" type="slidenum">
              <a:rPr lang="en-US" smtClean="0"/>
              <a:t>4</a:t>
            </a:fld>
            <a:endParaRPr lang="en-US"/>
          </a:p>
        </p:txBody>
      </p:sp>
    </p:spTree>
    <p:extLst>
      <p:ext uri="{BB962C8B-B14F-4D97-AF65-F5344CB8AC3E}">
        <p14:creationId xmlns:p14="http://schemas.microsoft.com/office/powerpoint/2010/main" val="4102252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47CED-ACB0-EB8B-B98B-480CF8160B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3419FD-AAC1-A0A2-3CF0-E982E73750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D05CBE-7E2E-695F-15A3-E5D859BE96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403B7B-A639-E4AF-50D4-31EA5E6B35E9}"/>
              </a:ext>
            </a:extLst>
          </p:cNvPr>
          <p:cNvSpPr>
            <a:spLocks noGrp="1"/>
          </p:cNvSpPr>
          <p:nvPr>
            <p:ph type="sldNum" sz="quarter" idx="5"/>
          </p:nvPr>
        </p:nvSpPr>
        <p:spPr/>
        <p:txBody>
          <a:bodyPr/>
          <a:lstStyle/>
          <a:p>
            <a:fld id="{D0F1CE27-7879-476D-B9EC-978DD90EE77A}" type="slidenum">
              <a:rPr lang="en-US" smtClean="0"/>
              <a:t>5</a:t>
            </a:fld>
            <a:endParaRPr lang="en-US"/>
          </a:p>
        </p:txBody>
      </p:sp>
    </p:spTree>
    <p:extLst>
      <p:ext uri="{BB962C8B-B14F-4D97-AF65-F5344CB8AC3E}">
        <p14:creationId xmlns:p14="http://schemas.microsoft.com/office/powerpoint/2010/main" val="3107233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5B258-1C0E-7466-FDF7-70789B5A61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141B23-150E-54AB-552E-ACF6631E4F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95DA43-B2E4-F011-99CB-E7BEC5A0E0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0E6C90-72A1-86FC-2A82-DDD5A92C1F7C}"/>
              </a:ext>
            </a:extLst>
          </p:cNvPr>
          <p:cNvSpPr>
            <a:spLocks noGrp="1"/>
          </p:cNvSpPr>
          <p:nvPr>
            <p:ph type="sldNum" sz="quarter" idx="5"/>
          </p:nvPr>
        </p:nvSpPr>
        <p:spPr/>
        <p:txBody>
          <a:bodyPr/>
          <a:lstStyle/>
          <a:p>
            <a:fld id="{D0F1CE27-7879-476D-B9EC-978DD90EE77A}" type="slidenum">
              <a:rPr lang="en-US" smtClean="0"/>
              <a:t>6</a:t>
            </a:fld>
            <a:endParaRPr lang="en-US"/>
          </a:p>
        </p:txBody>
      </p:sp>
    </p:spTree>
    <p:extLst>
      <p:ext uri="{BB962C8B-B14F-4D97-AF65-F5344CB8AC3E}">
        <p14:creationId xmlns:p14="http://schemas.microsoft.com/office/powerpoint/2010/main" val="1275831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A9194-8B64-AF6D-B8A3-4EADFDE6D7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201A2-8B04-690F-8DA3-4D00F52586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9C0261-267F-0646-E996-25EABB2DB9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E6B633-6143-0875-F989-62DCDA5A670B}"/>
              </a:ext>
            </a:extLst>
          </p:cNvPr>
          <p:cNvSpPr>
            <a:spLocks noGrp="1"/>
          </p:cNvSpPr>
          <p:nvPr>
            <p:ph type="sldNum" sz="quarter" idx="5"/>
          </p:nvPr>
        </p:nvSpPr>
        <p:spPr/>
        <p:txBody>
          <a:bodyPr/>
          <a:lstStyle/>
          <a:p>
            <a:fld id="{D0F1CE27-7879-476D-B9EC-978DD90EE77A}" type="slidenum">
              <a:rPr lang="en-US" smtClean="0"/>
              <a:t>7</a:t>
            </a:fld>
            <a:endParaRPr lang="en-US"/>
          </a:p>
        </p:txBody>
      </p:sp>
    </p:spTree>
    <p:extLst>
      <p:ext uri="{BB962C8B-B14F-4D97-AF65-F5344CB8AC3E}">
        <p14:creationId xmlns:p14="http://schemas.microsoft.com/office/powerpoint/2010/main" val="3876560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8BE42-5713-8F75-EABD-08CF6DBAE8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091E2A-40C6-C4FF-0107-6642F88EC6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27323A-7F41-46B1-F60E-5B2AE203CF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4EF67F-5E7F-749D-BC66-1DB6CC8CD313}"/>
              </a:ext>
            </a:extLst>
          </p:cNvPr>
          <p:cNvSpPr>
            <a:spLocks noGrp="1"/>
          </p:cNvSpPr>
          <p:nvPr>
            <p:ph type="sldNum" sz="quarter" idx="5"/>
          </p:nvPr>
        </p:nvSpPr>
        <p:spPr/>
        <p:txBody>
          <a:bodyPr/>
          <a:lstStyle/>
          <a:p>
            <a:fld id="{D0F1CE27-7879-476D-B9EC-978DD90EE77A}" type="slidenum">
              <a:rPr lang="en-US" smtClean="0"/>
              <a:t>8</a:t>
            </a:fld>
            <a:endParaRPr lang="en-US"/>
          </a:p>
        </p:txBody>
      </p:sp>
    </p:spTree>
    <p:extLst>
      <p:ext uri="{BB962C8B-B14F-4D97-AF65-F5344CB8AC3E}">
        <p14:creationId xmlns:p14="http://schemas.microsoft.com/office/powerpoint/2010/main" val="2753040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3591562"/>
            <a:ext cx="27980640" cy="764032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4114800" y="11526522"/>
            <a:ext cx="24688800" cy="5298438"/>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F6C524D-92F3-4942-8193-C446BC8EB492}" type="datetimeFigureOut">
              <a:rPr lang="en-US" smtClean="0"/>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D6599E-CD6F-4D40-A2BE-4EE12D4E2A2B}" type="slidenum">
              <a:rPr lang="en-US" smtClean="0"/>
              <a:t>‹#›</a:t>
            </a:fld>
            <a:endParaRPr lang="en-US"/>
          </a:p>
        </p:txBody>
      </p:sp>
    </p:spTree>
    <p:extLst>
      <p:ext uri="{BB962C8B-B14F-4D97-AF65-F5344CB8AC3E}">
        <p14:creationId xmlns:p14="http://schemas.microsoft.com/office/powerpoint/2010/main" val="4144824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6C524D-92F3-4942-8193-C446BC8EB492}" type="datetimeFigureOut">
              <a:rPr lang="en-US" smtClean="0"/>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D6599E-CD6F-4D40-A2BE-4EE12D4E2A2B}" type="slidenum">
              <a:rPr lang="en-US" smtClean="0"/>
              <a:t>‹#›</a:t>
            </a:fld>
            <a:endParaRPr lang="en-US"/>
          </a:p>
        </p:txBody>
      </p:sp>
    </p:spTree>
    <p:extLst>
      <p:ext uri="{BB962C8B-B14F-4D97-AF65-F5344CB8AC3E}">
        <p14:creationId xmlns:p14="http://schemas.microsoft.com/office/powerpoint/2010/main" val="493568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1168400"/>
            <a:ext cx="7098030" cy="185978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1168400"/>
            <a:ext cx="2088261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6C524D-92F3-4942-8193-C446BC8EB492}" type="datetimeFigureOut">
              <a:rPr lang="en-US" smtClean="0"/>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D6599E-CD6F-4D40-A2BE-4EE12D4E2A2B}" type="slidenum">
              <a:rPr lang="en-US" smtClean="0"/>
              <a:t>‹#›</a:t>
            </a:fld>
            <a:endParaRPr lang="en-US"/>
          </a:p>
        </p:txBody>
      </p:sp>
    </p:spTree>
    <p:extLst>
      <p:ext uri="{BB962C8B-B14F-4D97-AF65-F5344CB8AC3E}">
        <p14:creationId xmlns:p14="http://schemas.microsoft.com/office/powerpoint/2010/main" val="1565954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6C524D-92F3-4942-8193-C446BC8EB492}" type="datetimeFigureOut">
              <a:rPr lang="en-US" smtClean="0"/>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D6599E-CD6F-4D40-A2BE-4EE12D4E2A2B}" type="slidenum">
              <a:rPr lang="en-US" smtClean="0"/>
              <a:t>‹#›</a:t>
            </a:fld>
            <a:endParaRPr lang="en-US"/>
          </a:p>
        </p:txBody>
      </p:sp>
    </p:spTree>
    <p:extLst>
      <p:ext uri="{BB962C8B-B14F-4D97-AF65-F5344CB8AC3E}">
        <p14:creationId xmlns:p14="http://schemas.microsoft.com/office/powerpoint/2010/main" val="2438054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5471167"/>
            <a:ext cx="28392120" cy="9128758"/>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2245997" y="14686287"/>
            <a:ext cx="28392120" cy="4800598"/>
          </a:xfrm>
        </p:spPr>
        <p:txBody>
          <a:bodyPr/>
          <a:lstStyle>
            <a:lvl1pPr marL="0" indent="0">
              <a:buNone/>
              <a:defRPr sz="7680">
                <a:solidFill>
                  <a:schemeClr val="tx1">
                    <a:tint val="82000"/>
                  </a:schemeClr>
                </a:solidFill>
              </a:defRPr>
            </a:lvl1pPr>
            <a:lvl2pPr marL="1463040" indent="0">
              <a:buNone/>
              <a:defRPr sz="6400">
                <a:solidFill>
                  <a:schemeClr val="tx1">
                    <a:tint val="82000"/>
                  </a:schemeClr>
                </a:solidFill>
              </a:defRPr>
            </a:lvl2pPr>
            <a:lvl3pPr marL="2926080" indent="0">
              <a:buNone/>
              <a:defRPr sz="5760">
                <a:solidFill>
                  <a:schemeClr val="tx1">
                    <a:tint val="82000"/>
                  </a:schemeClr>
                </a:solidFill>
              </a:defRPr>
            </a:lvl3pPr>
            <a:lvl4pPr marL="4389120" indent="0">
              <a:buNone/>
              <a:defRPr sz="5120">
                <a:solidFill>
                  <a:schemeClr val="tx1">
                    <a:tint val="82000"/>
                  </a:schemeClr>
                </a:solidFill>
              </a:defRPr>
            </a:lvl4pPr>
            <a:lvl5pPr marL="5852160" indent="0">
              <a:buNone/>
              <a:defRPr sz="5120">
                <a:solidFill>
                  <a:schemeClr val="tx1">
                    <a:tint val="82000"/>
                  </a:schemeClr>
                </a:solidFill>
              </a:defRPr>
            </a:lvl5pPr>
            <a:lvl6pPr marL="7315200" indent="0">
              <a:buNone/>
              <a:defRPr sz="5120">
                <a:solidFill>
                  <a:schemeClr val="tx1">
                    <a:tint val="82000"/>
                  </a:schemeClr>
                </a:solidFill>
              </a:defRPr>
            </a:lvl6pPr>
            <a:lvl7pPr marL="8778240" indent="0">
              <a:buNone/>
              <a:defRPr sz="5120">
                <a:solidFill>
                  <a:schemeClr val="tx1">
                    <a:tint val="82000"/>
                  </a:schemeClr>
                </a:solidFill>
              </a:defRPr>
            </a:lvl7pPr>
            <a:lvl8pPr marL="10241280" indent="0">
              <a:buNone/>
              <a:defRPr sz="5120">
                <a:solidFill>
                  <a:schemeClr val="tx1">
                    <a:tint val="82000"/>
                  </a:schemeClr>
                </a:solidFill>
              </a:defRPr>
            </a:lvl8pPr>
            <a:lvl9pPr marL="11704320" indent="0">
              <a:buNone/>
              <a:defRPr sz="51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6C524D-92F3-4942-8193-C446BC8EB492}" type="datetimeFigureOut">
              <a:rPr lang="en-US" smtClean="0"/>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D6599E-CD6F-4D40-A2BE-4EE12D4E2A2B}" type="slidenum">
              <a:rPr lang="en-US" smtClean="0"/>
              <a:t>‹#›</a:t>
            </a:fld>
            <a:endParaRPr lang="en-US"/>
          </a:p>
        </p:txBody>
      </p:sp>
    </p:spTree>
    <p:extLst>
      <p:ext uri="{BB962C8B-B14F-4D97-AF65-F5344CB8AC3E}">
        <p14:creationId xmlns:p14="http://schemas.microsoft.com/office/powerpoint/2010/main" val="1113190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6C524D-92F3-4942-8193-C446BC8EB492}" type="datetimeFigureOut">
              <a:rPr lang="en-US" smtClean="0"/>
              <a:t>4/24/2025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D6599E-CD6F-4D40-A2BE-4EE12D4E2A2B}" type="slidenum">
              <a:rPr lang="en-US" smtClean="0"/>
              <a:t>‹#›</a:t>
            </a:fld>
            <a:endParaRPr lang="en-US"/>
          </a:p>
        </p:txBody>
      </p:sp>
    </p:spTree>
    <p:extLst>
      <p:ext uri="{BB962C8B-B14F-4D97-AF65-F5344CB8AC3E}">
        <p14:creationId xmlns:p14="http://schemas.microsoft.com/office/powerpoint/2010/main" val="161607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168405"/>
            <a:ext cx="28392120" cy="42418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5379722"/>
            <a:ext cx="13926024"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267431" y="8016240"/>
            <a:ext cx="13926024"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5379722"/>
            <a:ext cx="13994608"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6664942" y="8016240"/>
            <a:ext cx="13994608"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6C524D-92F3-4942-8193-C446BC8EB492}" type="datetimeFigureOut">
              <a:rPr lang="en-US" smtClean="0"/>
              <a:t>4/24/2025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D6599E-CD6F-4D40-A2BE-4EE12D4E2A2B}" type="slidenum">
              <a:rPr lang="en-US" smtClean="0"/>
              <a:t>‹#›</a:t>
            </a:fld>
            <a:endParaRPr lang="en-US"/>
          </a:p>
        </p:txBody>
      </p:sp>
    </p:spTree>
    <p:extLst>
      <p:ext uri="{BB962C8B-B14F-4D97-AF65-F5344CB8AC3E}">
        <p14:creationId xmlns:p14="http://schemas.microsoft.com/office/powerpoint/2010/main" val="3652910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6C524D-92F3-4942-8193-C446BC8EB492}" type="datetimeFigureOut">
              <a:rPr lang="en-US" smtClean="0"/>
              <a:t>4/24/2025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D6599E-CD6F-4D40-A2BE-4EE12D4E2A2B}" type="slidenum">
              <a:rPr lang="en-US" smtClean="0"/>
              <a:t>‹#›</a:t>
            </a:fld>
            <a:endParaRPr lang="en-US"/>
          </a:p>
        </p:txBody>
      </p:sp>
    </p:spTree>
    <p:extLst>
      <p:ext uri="{BB962C8B-B14F-4D97-AF65-F5344CB8AC3E}">
        <p14:creationId xmlns:p14="http://schemas.microsoft.com/office/powerpoint/2010/main" val="866088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6C524D-92F3-4942-8193-C446BC8EB492}" type="datetimeFigureOut">
              <a:rPr lang="en-US" smtClean="0"/>
              <a:t>4/24/2025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D6599E-CD6F-4D40-A2BE-4EE12D4E2A2B}" type="slidenum">
              <a:rPr lang="en-US" smtClean="0"/>
              <a:t>‹#›</a:t>
            </a:fld>
            <a:endParaRPr lang="en-US"/>
          </a:p>
        </p:txBody>
      </p:sp>
    </p:spTree>
    <p:extLst>
      <p:ext uri="{BB962C8B-B14F-4D97-AF65-F5344CB8AC3E}">
        <p14:creationId xmlns:p14="http://schemas.microsoft.com/office/powerpoint/2010/main" val="401222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3994608" y="3159765"/>
            <a:ext cx="16664940" cy="155956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FF6C524D-92F3-4942-8193-C446BC8EB492}" type="datetimeFigureOut">
              <a:rPr lang="en-US" smtClean="0"/>
              <a:t>4/24/2025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D6599E-CD6F-4D40-A2BE-4EE12D4E2A2B}" type="slidenum">
              <a:rPr lang="en-US" smtClean="0"/>
              <a:t>‹#›</a:t>
            </a:fld>
            <a:endParaRPr lang="en-US"/>
          </a:p>
        </p:txBody>
      </p:sp>
    </p:spTree>
    <p:extLst>
      <p:ext uri="{BB962C8B-B14F-4D97-AF65-F5344CB8AC3E}">
        <p14:creationId xmlns:p14="http://schemas.microsoft.com/office/powerpoint/2010/main" val="235479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3159765"/>
            <a:ext cx="16664940" cy="155956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FF6C524D-92F3-4942-8193-C446BC8EB492}" type="datetimeFigureOut">
              <a:rPr lang="en-US" smtClean="0"/>
              <a:t>4/24/2025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D6599E-CD6F-4D40-A2BE-4EE12D4E2A2B}" type="slidenum">
              <a:rPr lang="en-US" smtClean="0"/>
              <a:t>‹#›</a:t>
            </a:fld>
            <a:endParaRPr lang="en-US"/>
          </a:p>
        </p:txBody>
      </p:sp>
    </p:spTree>
    <p:extLst>
      <p:ext uri="{BB962C8B-B14F-4D97-AF65-F5344CB8AC3E}">
        <p14:creationId xmlns:p14="http://schemas.microsoft.com/office/powerpoint/2010/main" val="2841975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1168405"/>
            <a:ext cx="28392120" cy="42418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5842000"/>
            <a:ext cx="2839212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20340325"/>
            <a:ext cx="7406640" cy="1168400"/>
          </a:xfrm>
          <a:prstGeom prst="rect">
            <a:avLst/>
          </a:prstGeom>
        </p:spPr>
        <p:txBody>
          <a:bodyPr vert="horz" lIns="91440" tIns="45720" rIns="91440" bIns="45720" rtlCol="0" anchor="ctr"/>
          <a:lstStyle>
            <a:lvl1pPr algn="l">
              <a:defRPr sz="3840">
                <a:solidFill>
                  <a:schemeClr val="tx1">
                    <a:tint val="82000"/>
                  </a:schemeClr>
                </a:solidFill>
              </a:defRPr>
            </a:lvl1pPr>
          </a:lstStyle>
          <a:p>
            <a:fld id="{FF6C524D-92F3-4942-8193-C446BC8EB492}" type="datetimeFigureOut">
              <a:rPr lang="en-US" smtClean="0"/>
              <a:t>4/24/2025</a:t>
            </a:fld>
            <a:endParaRPr lang="en-US"/>
          </a:p>
        </p:txBody>
      </p:sp>
      <p:sp>
        <p:nvSpPr>
          <p:cNvPr id="5" name="Footer Placeholder 4"/>
          <p:cNvSpPr>
            <a:spLocks noGrp="1"/>
          </p:cNvSpPr>
          <p:nvPr>
            <p:ph type="ftr" sz="quarter" idx="3"/>
          </p:nvPr>
        </p:nvSpPr>
        <p:spPr>
          <a:xfrm>
            <a:off x="10904220" y="20340325"/>
            <a:ext cx="11109960" cy="1168400"/>
          </a:xfrm>
          <a:prstGeom prst="rect">
            <a:avLst/>
          </a:prstGeom>
        </p:spPr>
        <p:txBody>
          <a:bodyPr vert="horz" lIns="91440" tIns="45720" rIns="91440" bIns="45720" rtlCol="0" anchor="ctr"/>
          <a:lstStyle>
            <a:lvl1pPr algn="ctr">
              <a:defRPr sz="38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23248620" y="20340325"/>
            <a:ext cx="7406640" cy="1168400"/>
          </a:xfrm>
          <a:prstGeom prst="rect">
            <a:avLst/>
          </a:prstGeom>
        </p:spPr>
        <p:txBody>
          <a:bodyPr vert="horz" lIns="91440" tIns="45720" rIns="91440" bIns="45720" rtlCol="0" anchor="ctr"/>
          <a:lstStyle>
            <a:lvl1pPr algn="r">
              <a:defRPr sz="3840">
                <a:solidFill>
                  <a:schemeClr val="tx1">
                    <a:tint val="82000"/>
                  </a:schemeClr>
                </a:solidFill>
              </a:defRPr>
            </a:lvl1pPr>
          </a:lstStyle>
          <a:p>
            <a:fld id="{04D6599E-CD6F-4D40-A2BE-4EE12D4E2A2B}" type="slidenum">
              <a:rPr lang="en-US" smtClean="0"/>
              <a:t>‹#›</a:t>
            </a:fld>
            <a:endParaRPr lang="en-US"/>
          </a:p>
        </p:txBody>
      </p:sp>
    </p:spTree>
    <p:extLst>
      <p:ext uri="{BB962C8B-B14F-4D97-AF65-F5344CB8AC3E}">
        <p14:creationId xmlns:p14="http://schemas.microsoft.com/office/powerpoint/2010/main" val="12344676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3.xml"/><Relationship Id="rId1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4.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2.png"/><Relationship Id="rId2" Type="http://schemas.openxmlformats.org/officeDocument/2006/relationships/notesSlide" Target="../notesSlides/notesSlide4.xml"/><Relationship Id="rId16"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1.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3.png"/><Relationship Id="rId2" Type="http://schemas.openxmlformats.org/officeDocument/2006/relationships/notesSlide" Target="../notesSlides/notesSlide5.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0.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4.png"/><Relationship Id="rId2" Type="http://schemas.openxmlformats.org/officeDocument/2006/relationships/notesSlide" Target="../notesSlides/notesSlide6.xm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1.png"/><Relationship Id="rId2" Type="http://schemas.openxmlformats.org/officeDocument/2006/relationships/notesSlide" Target="../notesSlides/notesSlide7.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4A46318-ED0A-6FDE-A68E-C5DE4B5581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1800" y="2565400"/>
            <a:ext cx="16814800" cy="16814800"/>
          </a:xfrm>
          <a:prstGeom prst="rect">
            <a:avLst/>
          </a:prstGeom>
        </p:spPr>
      </p:pic>
      <p:sp>
        <p:nvSpPr>
          <p:cNvPr id="13" name="TextBox 12">
            <a:extLst>
              <a:ext uri="{FF2B5EF4-FFF2-40B4-BE49-F238E27FC236}">
                <a16:creationId xmlns:a16="http://schemas.microsoft.com/office/drawing/2014/main" id="{A23162EF-DFD3-12E2-8023-1D55B3935A45}"/>
              </a:ext>
            </a:extLst>
          </p:cNvPr>
          <p:cNvSpPr txBox="1"/>
          <p:nvPr/>
        </p:nvSpPr>
        <p:spPr>
          <a:xfrm>
            <a:off x="11128253" y="1165017"/>
            <a:ext cx="11086689" cy="1400383"/>
          </a:xfrm>
          <a:prstGeom prst="rect">
            <a:avLst/>
          </a:prstGeom>
          <a:noFill/>
        </p:spPr>
        <p:txBody>
          <a:bodyPr wrap="none" rtlCol="0">
            <a:spAutoFit/>
          </a:bodyPr>
          <a:lstStyle/>
          <a:p>
            <a:r>
              <a:rPr lang="en-US" sz="8500" dirty="0">
                <a:latin typeface="Arial" panose="020B0604020202020204" pitchFamily="34" charset="0"/>
                <a:cs typeface="Arial" panose="020B0604020202020204" pitchFamily="34" charset="0"/>
              </a:rPr>
              <a:t>The Sierpi</a:t>
            </a:r>
            <a:r>
              <a:rPr lang="en-US" sz="8500" dirty="0">
                <a:latin typeface="Arial" panose="020B0604020202020204" pitchFamily="34" charset="0"/>
                <a:ea typeface="Cascadia Code" panose="020B0609020000020004" pitchFamily="49" charset="0"/>
                <a:cs typeface="Arial" panose="020B0604020202020204" pitchFamily="34" charset="0"/>
              </a:rPr>
              <a:t>ński Carpet*</a:t>
            </a:r>
            <a:endParaRPr lang="en-US" sz="85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536BAEAA-D8B1-31E6-ED70-9AB362BB2FA9}"/>
              </a:ext>
            </a:extLst>
          </p:cNvPr>
          <p:cNvSpPr txBox="1"/>
          <p:nvPr/>
        </p:nvSpPr>
        <p:spPr>
          <a:xfrm>
            <a:off x="11884870" y="19380200"/>
            <a:ext cx="9148658" cy="1400383"/>
          </a:xfrm>
          <a:prstGeom prst="rect">
            <a:avLst/>
          </a:prstGeom>
          <a:noFill/>
        </p:spPr>
        <p:txBody>
          <a:bodyPr wrap="none" rtlCol="0">
            <a:spAutoFit/>
          </a:bodyPr>
          <a:lstStyle/>
          <a:p>
            <a:r>
              <a:rPr lang="en-US" sz="8500" dirty="0">
                <a:latin typeface="Arial" panose="020B0604020202020204" pitchFamily="34" charset="0"/>
                <a:cs typeface="Arial" panose="020B0604020202020204" pitchFamily="34" charset="0"/>
              </a:rPr>
              <a:t>James Hutchinson</a:t>
            </a:r>
          </a:p>
        </p:txBody>
      </p:sp>
      <p:sp>
        <p:nvSpPr>
          <p:cNvPr id="16" name="TextBox 15">
            <a:extLst>
              <a:ext uri="{FF2B5EF4-FFF2-40B4-BE49-F238E27FC236}">
                <a16:creationId xmlns:a16="http://schemas.microsoft.com/office/drawing/2014/main" id="{5BDB3B9F-9041-A8E6-A126-3A580F1EDE55}"/>
              </a:ext>
            </a:extLst>
          </p:cNvPr>
          <p:cNvSpPr txBox="1"/>
          <p:nvPr/>
        </p:nvSpPr>
        <p:spPr>
          <a:xfrm>
            <a:off x="3552140" y="19380200"/>
            <a:ext cx="8182048" cy="1400383"/>
          </a:xfrm>
          <a:prstGeom prst="rect">
            <a:avLst/>
          </a:prstGeom>
          <a:noFill/>
        </p:spPr>
        <p:txBody>
          <a:bodyPr wrap="none" rtlCol="0">
            <a:spAutoFit/>
          </a:bodyPr>
          <a:lstStyle/>
          <a:p>
            <a:r>
              <a:rPr lang="en-US" sz="8500" dirty="0">
                <a:latin typeface="Arial" panose="020B0604020202020204" pitchFamily="34" charset="0"/>
                <a:cs typeface="Arial" panose="020B0604020202020204" pitchFamily="34" charset="0"/>
              </a:rPr>
              <a:t>Presentation By:</a:t>
            </a:r>
          </a:p>
        </p:txBody>
      </p:sp>
    </p:spTree>
    <p:custDataLst>
      <p:tags r:id="rId1"/>
    </p:custDataLst>
    <p:extLst>
      <p:ext uri="{BB962C8B-B14F-4D97-AF65-F5344CB8AC3E}">
        <p14:creationId xmlns:p14="http://schemas.microsoft.com/office/powerpoint/2010/main" val="242571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CF052-53E8-D8D3-DCD7-8010856814B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3CE2AE1-140D-962C-612C-8FFA6CEF2652}"/>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E54A2C1-5554-F854-F969-D410F50C0340}"/>
              </a:ext>
            </a:extLst>
          </p:cNvPr>
          <p:cNvSpPr/>
          <p:nvPr/>
        </p:nvSpPr>
        <p:spPr>
          <a:xfrm>
            <a:off x="0" y="0"/>
            <a:ext cx="32918400" cy="2743200"/>
          </a:xfrm>
          <a:prstGeom prst="rect">
            <a:avLst/>
          </a:prstGeom>
          <a:solidFill>
            <a:srgbClr val="0000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500" dirty="0">
                <a:latin typeface="Arial" panose="020B0604020202020204" pitchFamily="34" charset="0"/>
                <a:cs typeface="Arial" panose="020B0604020202020204" pitchFamily="34" charset="0"/>
              </a:rPr>
              <a:t>DIY Carpet</a:t>
            </a:r>
          </a:p>
        </p:txBody>
      </p:sp>
      <p:sp>
        <p:nvSpPr>
          <p:cNvPr id="4" name="Rectangle 3">
            <a:extLst>
              <a:ext uri="{FF2B5EF4-FFF2-40B4-BE49-F238E27FC236}">
                <a16:creationId xmlns:a16="http://schemas.microsoft.com/office/drawing/2014/main" id="{C1BFAB96-D438-D5DC-0A40-9B30FCD16DD8}"/>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B3BEB1B-B451-26F5-FF34-8D05BF1DD676}"/>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6EDD029-7E16-99C8-414C-AC0E81B4D879}"/>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526FD2D-E504-0223-810D-41C42257372D}"/>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8519F83-01C4-6095-7342-4134CFD40D85}"/>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0A223FD-9595-32D1-41A7-AD867BF4E585}"/>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62A029B-0A56-17D6-84F3-D7D3DEA847AC}"/>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7B67B2-A357-7A46-8583-C0DD739CA46D}"/>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576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FB6CA-1B51-C1E7-4F25-06420C6A649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85374A3-2DBB-3A21-2E01-51442CA3DFC6}"/>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52CE58F-1582-FD6C-06EE-B79F2DA1C75D}"/>
              </a:ext>
            </a:extLst>
          </p:cNvPr>
          <p:cNvSpPr/>
          <p:nvPr/>
        </p:nvSpPr>
        <p:spPr>
          <a:xfrm>
            <a:off x="0" y="0"/>
            <a:ext cx="32918400" cy="2743200"/>
          </a:xfrm>
          <a:prstGeom prst="rect">
            <a:avLst/>
          </a:prstGeom>
          <a:solidFill>
            <a:srgbClr val="0000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500" dirty="0">
                <a:latin typeface="Arial" panose="020B0604020202020204" pitchFamily="34" charset="0"/>
                <a:cs typeface="Arial" panose="020B0604020202020204" pitchFamily="34" charset="0"/>
              </a:rPr>
              <a:t>DIY Carpet</a:t>
            </a:r>
          </a:p>
        </p:txBody>
      </p:sp>
      <p:sp>
        <p:nvSpPr>
          <p:cNvPr id="4" name="Rectangle 3">
            <a:extLst>
              <a:ext uri="{FF2B5EF4-FFF2-40B4-BE49-F238E27FC236}">
                <a16:creationId xmlns:a16="http://schemas.microsoft.com/office/drawing/2014/main" id="{86E030BF-1D54-22BB-6A20-6EDD995E6952}"/>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413D074-9968-00E1-B7DE-492EF0C1FBA9}"/>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2B68264-F674-8874-A902-0A2A59F15D82}"/>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14FD9FB-80C9-9274-20E8-C3A0ECD5A936}"/>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897C23C-06F0-291D-1DA9-C7AB9A099116}"/>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FE01AB4-8406-849D-D114-292CE4F06C95}"/>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699915-A3F9-FEC7-DE3D-171727709547}"/>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EFC8325-F7D4-A17C-77C0-45B383E75886}"/>
              </a:ext>
            </a:extLst>
          </p:cNvPr>
          <p:cNvSpPr txBox="1"/>
          <p:nvPr/>
        </p:nvSpPr>
        <p:spPr>
          <a:xfrm>
            <a:off x="3657600" y="5486400"/>
            <a:ext cx="4304383" cy="1400383"/>
          </a:xfrm>
          <a:prstGeom prst="rect">
            <a:avLst/>
          </a:prstGeom>
          <a:noFill/>
        </p:spPr>
        <p:txBody>
          <a:bodyPr wrap="none" rtlCol="0">
            <a:spAutoFit/>
          </a:bodyPr>
          <a:lstStyle/>
          <a:p>
            <a:r>
              <a:rPr lang="en-US" sz="8500" u="sng" dirty="0">
                <a:latin typeface="Arial" panose="020B0604020202020204" pitchFamily="34" charset="0"/>
                <a:cs typeface="Arial" panose="020B0604020202020204" pitchFamily="34" charset="0"/>
              </a:rPr>
              <a:t>Round 1</a:t>
            </a:r>
          </a:p>
        </p:txBody>
      </p:sp>
    </p:spTree>
    <p:extLst>
      <p:ext uri="{BB962C8B-B14F-4D97-AF65-F5344CB8AC3E}">
        <p14:creationId xmlns:p14="http://schemas.microsoft.com/office/powerpoint/2010/main" val="389571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E03FE-7A6B-4873-059B-4591F048BC83}"/>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EEDD18E5-1FD9-EC86-A56F-47F415FF3427}"/>
              </a:ext>
            </a:extLst>
          </p:cNvPr>
          <p:cNvSpPr/>
          <p:nvPr/>
        </p:nvSpPr>
        <p:spPr>
          <a:xfrm>
            <a:off x="0" y="0"/>
            <a:ext cx="32918400" cy="2743200"/>
          </a:xfrm>
          <a:prstGeom prst="rect">
            <a:avLst/>
          </a:prstGeom>
          <a:solidFill>
            <a:srgbClr val="0000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500" dirty="0">
                <a:latin typeface="Arial" panose="020B0604020202020204" pitchFamily="34" charset="0"/>
                <a:cs typeface="Arial" panose="020B0604020202020204" pitchFamily="34" charset="0"/>
              </a:rPr>
              <a:t>DIY Carpet</a:t>
            </a:r>
          </a:p>
        </p:txBody>
      </p:sp>
      <p:grpSp>
        <p:nvGrpSpPr>
          <p:cNvPr id="39" name="Group 38">
            <a:extLst>
              <a:ext uri="{FF2B5EF4-FFF2-40B4-BE49-F238E27FC236}">
                <a16:creationId xmlns:a16="http://schemas.microsoft.com/office/drawing/2014/main" id="{812CF9B0-B2D6-0EE6-BD1B-E5575EBE32F5}"/>
              </a:ext>
            </a:extLst>
          </p:cNvPr>
          <p:cNvGrpSpPr/>
          <p:nvPr/>
        </p:nvGrpSpPr>
        <p:grpSpPr>
          <a:xfrm>
            <a:off x="10972800" y="5486400"/>
            <a:ext cx="3657600" cy="3657600"/>
            <a:chOff x="10972800" y="5486400"/>
            <a:chExt cx="10972800" cy="10972801"/>
          </a:xfrm>
        </p:grpSpPr>
        <p:sp>
          <p:nvSpPr>
            <p:cNvPr id="30" name="Rectangle 29">
              <a:extLst>
                <a:ext uri="{FF2B5EF4-FFF2-40B4-BE49-F238E27FC236}">
                  <a16:creationId xmlns:a16="http://schemas.microsoft.com/office/drawing/2014/main" id="{31994E5F-062F-6933-90FE-332CCF42353D}"/>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34FC0DE-4CDE-54B8-23DB-9C4ECA2A3D11}"/>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CAE771A-D4D0-96C0-30C1-5E7925B54246}"/>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FDFE7DC-434F-56E9-905C-6F781C6C53F7}"/>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A569F1F-C062-67E4-B818-89A68F1EC64E}"/>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A86C397-B9D6-401C-09B8-DB84974FD989}"/>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01D2BE0-9608-4B13-98E5-9422F99FFD4C}"/>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112C424-66A4-56E8-19B8-1A2DCF307B0E}"/>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3CD99CC-FCA2-E601-AFF3-986B9E12AF1B}"/>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B12454B7-1DEF-D24D-5F9A-C056716ABAFD}"/>
              </a:ext>
            </a:extLst>
          </p:cNvPr>
          <p:cNvGrpSpPr/>
          <p:nvPr/>
        </p:nvGrpSpPr>
        <p:grpSpPr>
          <a:xfrm>
            <a:off x="14630402" y="5486400"/>
            <a:ext cx="3657600" cy="3657600"/>
            <a:chOff x="10972800" y="5486400"/>
            <a:chExt cx="10972800" cy="10972801"/>
          </a:xfrm>
        </p:grpSpPr>
        <p:sp>
          <p:nvSpPr>
            <p:cNvPr id="41" name="Rectangle 40">
              <a:extLst>
                <a:ext uri="{FF2B5EF4-FFF2-40B4-BE49-F238E27FC236}">
                  <a16:creationId xmlns:a16="http://schemas.microsoft.com/office/drawing/2014/main" id="{755172CE-F5DA-BDB9-0624-C85EACACCE24}"/>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B99DD8D-F134-9805-A393-7FCF29211D5F}"/>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4B1D2EC-82FC-4B1C-1950-3CC7936328BC}"/>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8F36E7C-E4E5-B22E-2561-64D960DA3DBB}"/>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814551E-5A21-E32F-FBC9-5BD79717268D}"/>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06BFA51-EF00-FB7E-8AC9-0325A6F13DC2}"/>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E1B8C1B-12F4-0B86-17F0-AE706B74A857}"/>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0D7D0DA-3D14-AE9B-E12D-6D09675F0D40}"/>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A729B59-7154-EBD7-CFFF-99F45C6513F6}"/>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918ACF68-34BC-ED2D-BD24-355F476560F9}"/>
              </a:ext>
            </a:extLst>
          </p:cNvPr>
          <p:cNvGrpSpPr/>
          <p:nvPr/>
        </p:nvGrpSpPr>
        <p:grpSpPr>
          <a:xfrm>
            <a:off x="18288002" y="5486400"/>
            <a:ext cx="3657600" cy="3657600"/>
            <a:chOff x="10972800" y="5486400"/>
            <a:chExt cx="10972800" cy="10972801"/>
          </a:xfrm>
        </p:grpSpPr>
        <p:sp>
          <p:nvSpPr>
            <p:cNvPr id="51" name="Rectangle 50">
              <a:extLst>
                <a:ext uri="{FF2B5EF4-FFF2-40B4-BE49-F238E27FC236}">
                  <a16:creationId xmlns:a16="http://schemas.microsoft.com/office/drawing/2014/main" id="{62B44C77-821F-3D95-D97C-F0BD6E2CC519}"/>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0A3C584-7219-4105-714B-E50309A2E246}"/>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47F2EB0-37C4-86CF-5927-72B86C517F4E}"/>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330A53E-591F-E7C3-B594-0398B4A7A148}"/>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BDAD4DB-8708-5A7F-A646-2674DB6228EC}"/>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5661AFE-0AD5-346E-21AA-49D06C8DAFE0}"/>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723CE05-EA66-5837-A6CC-AADA7856CB7A}"/>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07B07F2-E2AA-93A3-7D5E-B935F2274682}"/>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EEE1178A-7A83-FA4B-7775-A71EEDBD7E6D}"/>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ED51C1A3-F6CD-9C3C-0665-EBF834C6D76E}"/>
              </a:ext>
            </a:extLst>
          </p:cNvPr>
          <p:cNvGrpSpPr/>
          <p:nvPr/>
        </p:nvGrpSpPr>
        <p:grpSpPr>
          <a:xfrm>
            <a:off x="10972800" y="9144001"/>
            <a:ext cx="3657600" cy="3657600"/>
            <a:chOff x="10972800" y="5486400"/>
            <a:chExt cx="10972800" cy="10972801"/>
          </a:xfrm>
        </p:grpSpPr>
        <p:sp>
          <p:nvSpPr>
            <p:cNvPr id="61" name="Rectangle 60">
              <a:extLst>
                <a:ext uri="{FF2B5EF4-FFF2-40B4-BE49-F238E27FC236}">
                  <a16:creationId xmlns:a16="http://schemas.microsoft.com/office/drawing/2014/main" id="{A5D8D98D-A442-4BEF-3A9B-927DB9602A78}"/>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5C0FECD-8EF8-84D4-5843-1D19BFCE271E}"/>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DD465842-368C-A114-8BA2-85DFC5AF3D52}"/>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066EEDB6-AE28-0765-5296-6332496C33C2}"/>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A948ACB-A4F5-B2FD-732F-9814004AD84B}"/>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14A7B5F-EA40-9C2A-8664-329AEE0028A2}"/>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96F32C6-96C4-590E-E7B2-782A6EA107C2}"/>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36E41273-515D-A18F-2E42-33BA59D6B3CF}"/>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D704472C-64CA-AA95-A828-0344BC8F548B}"/>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05ADE03C-FBEE-E9A1-B5EF-D7B383FED300}"/>
              </a:ext>
            </a:extLst>
          </p:cNvPr>
          <p:cNvGrpSpPr/>
          <p:nvPr/>
        </p:nvGrpSpPr>
        <p:grpSpPr>
          <a:xfrm>
            <a:off x="10972800" y="12801601"/>
            <a:ext cx="3657600" cy="3657600"/>
            <a:chOff x="10972800" y="5486400"/>
            <a:chExt cx="10972800" cy="10972801"/>
          </a:xfrm>
        </p:grpSpPr>
        <p:sp>
          <p:nvSpPr>
            <p:cNvPr id="71" name="Rectangle 70">
              <a:extLst>
                <a:ext uri="{FF2B5EF4-FFF2-40B4-BE49-F238E27FC236}">
                  <a16:creationId xmlns:a16="http://schemas.microsoft.com/office/drawing/2014/main" id="{3DCC3ACB-E932-C66E-F6F9-9DD1C37321BE}"/>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26ED4C54-E3F9-45C2-5F97-3BF0F64179BE}"/>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7D6485B-72D1-D50E-0C79-215C56E0FC5D}"/>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E90CA31-168C-1DCA-AF70-FD26F7C8E703}"/>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9E89A27-C1A7-7B24-CC82-7E64E45D429A}"/>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353FBF7-A577-093C-1F2C-062C6801F992}"/>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092A27FE-CA9A-D049-6E8E-1AE429F69EA0}"/>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2F6F588-BCC8-C0B1-1F54-DB0022FC32A4}"/>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0AC30B5-2EF6-B402-3E90-A89C4511BAD7}"/>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9E41863B-F621-B59A-8E65-4BAD46CF3CEB}"/>
              </a:ext>
            </a:extLst>
          </p:cNvPr>
          <p:cNvGrpSpPr/>
          <p:nvPr/>
        </p:nvGrpSpPr>
        <p:grpSpPr>
          <a:xfrm>
            <a:off x="14630400" y="12801600"/>
            <a:ext cx="3657600" cy="3657600"/>
            <a:chOff x="10972800" y="5486400"/>
            <a:chExt cx="10972800" cy="10972801"/>
          </a:xfrm>
        </p:grpSpPr>
        <p:sp>
          <p:nvSpPr>
            <p:cNvPr id="81" name="Rectangle 80">
              <a:extLst>
                <a:ext uri="{FF2B5EF4-FFF2-40B4-BE49-F238E27FC236}">
                  <a16:creationId xmlns:a16="http://schemas.microsoft.com/office/drawing/2014/main" id="{4BEF28DE-0DC8-910B-B27C-65E32BBCE22E}"/>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8736B243-C7E8-CC1E-0A3E-1C63F79507F0}"/>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DD048753-6327-7104-776D-2559D7B55119}"/>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5CD11C17-0BD8-FD12-FAAF-837915ADF865}"/>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0F10C407-822B-EB67-1B85-EFF991FEF3EC}"/>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96BA6EA7-8331-B2A6-A231-866F53C8C707}"/>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2326C953-8D36-05A6-07A0-ADE5E6656C37}"/>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A7F97E2-6873-F1D1-7B1D-1A5D05AEBC2D}"/>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7ABDFA5-EE3F-CC5C-F114-428618B4AFAF}"/>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62F2DBBA-5A91-9AE5-67E9-3A0F9E499EC6}"/>
              </a:ext>
            </a:extLst>
          </p:cNvPr>
          <p:cNvGrpSpPr/>
          <p:nvPr/>
        </p:nvGrpSpPr>
        <p:grpSpPr>
          <a:xfrm>
            <a:off x="18288002" y="12801600"/>
            <a:ext cx="3657600" cy="3657600"/>
            <a:chOff x="10972800" y="5486400"/>
            <a:chExt cx="10972800" cy="10972801"/>
          </a:xfrm>
        </p:grpSpPr>
        <p:sp>
          <p:nvSpPr>
            <p:cNvPr id="91" name="Rectangle 90">
              <a:extLst>
                <a:ext uri="{FF2B5EF4-FFF2-40B4-BE49-F238E27FC236}">
                  <a16:creationId xmlns:a16="http://schemas.microsoft.com/office/drawing/2014/main" id="{5A9B4824-0D0F-418E-0675-B1F9B112A9A2}"/>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408826F3-8D2D-0403-31EB-6E8D7E71BD6E}"/>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8AB442F0-B19F-C925-3EBF-0647C3D30838}"/>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8F2A4CDE-8163-DB34-7E28-43DF095785AD}"/>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9290D7EA-6DF9-6C14-6239-A50D221AFB07}"/>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E5F17E7C-C2E2-8314-0D4A-D88F694A7403}"/>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3F34FD4-5512-9103-4EDA-FAC9581C5928}"/>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B459D5E5-F10A-6ABE-91BA-14964CC07837}"/>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43084FEC-DB03-E1DA-BEAE-337721C6A750}"/>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5CC40BAA-EFC0-81F4-AFA5-8392C0FB5987}"/>
              </a:ext>
            </a:extLst>
          </p:cNvPr>
          <p:cNvGrpSpPr/>
          <p:nvPr/>
        </p:nvGrpSpPr>
        <p:grpSpPr>
          <a:xfrm>
            <a:off x="18288002" y="9144000"/>
            <a:ext cx="3657600" cy="3657600"/>
            <a:chOff x="10972800" y="5486400"/>
            <a:chExt cx="10972800" cy="10972801"/>
          </a:xfrm>
        </p:grpSpPr>
        <p:sp>
          <p:nvSpPr>
            <p:cNvPr id="101" name="Rectangle 100">
              <a:extLst>
                <a:ext uri="{FF2B5EF4-FFF2-40B4-BE49-F238E27FC236}">
                  <a16:creationId xmlns:a16="http://schemas.microsoft.com/office/drawing/2014/main" id="{EC69678E-E764-D536-AC8B-877662B74FF3}"/>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B98A1726-FCC2-3EFD-4A31-2659C08D702A}"/>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DCD1483A-0987-C52F-85DD-CD9A85D05E1D}"/>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91D03661-134A-E0DE-6D5E-626872739958}"/>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F2AFC70-9024-FEC1-A229-F2558547E012}"/>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F6FDEE7-1E18-06C4-7CBB-41AA51636FBE}"/>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637EB9B-6B70-CA74-C170-307A3E8A1620}"/>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12BA86F4-2110-D87E-D279-3F33EBE0938E}"/>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936FDCEF-0073-9867-259E-1F90F9A7FCCE}"/>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65308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92F31-5116-E157-32DC-4414C94EE7F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61892BE-F31A-28F8-188B-F110D34D2E21}"/>
              </a:ext>
            </a:extLst>
          </p:cNvPr>
          <p:cNvSpPr/>
          <p:nvPr/>
        </p:nvSpPr>
        <p:spPr>
          <a:xfrm>
            <a:off x="0" y="0"/>
            <a:ext cx="32918400" cy="2743200"/>
          </a:xfrm>
          <a:prstGeom prst="rect">
            <a:avLst/>
          </a:prstGeom>
          <a:solidFill>
            <a:srgbClr val="0000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500" dirty="0">
                <a:latin typeface="Arial" panose="020B0604020202020204" pitchFamily="34" charset="0"/>
                <a:cs typeface="Arial" panose="020B0604020202020204" pitchFamily="34" charset="0"/>
              </a:rPr>
              <a:t>DIY Carpet</a:t>
            </a:r>
          </a:p>
        </p:txBody>
      </p:sp>
      <p:sp>
        <p:nvSpPr>
          <p:cNvPr id="30" name="Rectangle 29">
            <a:extLst>
              <a:ext uri="{FF2B5EF4-FFF2-40B4-BE49-F238E27FC236}">
                <a16:creationId xmlns:a16="http://schemas.microsoft.com/office/drawing/2014/main" id="{A6AF416A-0841-41FA-DB6E-1E727C1571E3}"/>
              </a:ext>
            </a:extLst>
          </p:cNvPr>
          <p:cNvSpPr/>
          <p:nvPr/>
        </p:nvSpPr>
        <p:spPr>
          <a:xfrm>
            <a:off x="10972800"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838D10E-6E19-BA99-7856-6D821D9A3DD5}"/>
              </a:ext>
            </a:extLst>
          </p:cNvPr>
          <p:cNvSpPr/>
          <p:nvPr/>
        </p:nvSpPr>
        <p:spPr>
          <a:xfrm>
            <a:off x="12192000"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5EEB46B-9D94-6747-1A50-E3B0DC1646E2}"/>
              </a:ext>
            </a:extLst>
          </p:cNvPr>
          <p:cNvSpPr/>
          <p:nvPr/>
        </p:nvSpPr>
        <p:spPr>
          <a:xfrm>
            <a:off x="13411200"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11E037B-7C39-F6BF-6282-AAEA0D6FA47A}"/>
              </a:ext>
            </a:extLst>
          </p:cNvPr>
          <p:cNvSpPr/>
          <p:nvPr/>
        </p:nvSpPr>
        <p:spPr>
          <a:xfrm>
            <a:off x="10972800"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48389E3-CAB8-2EF6-0E5E-4B1AA102AE35}"/>
              </a:ext>
            </a:extLst>
          </p:cNvPr>
          <p:cNvSpPr/>
          <p:nvPr/>
        </p:nvSpPr>
        <p:spPr>
          <a:xfrm>
            <a:off x="10972800"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4B8EF96-A933-0AD9-6637-F7CBB97BA3FA}"/>
              </a:ext>
            </a:extLst>
          </p:cNvPr>
          <p:cNvSpPr/>
          <p:nvPr/>
        </p:nvSpPr>
        <p:spPr>
          <a:xfrm>
            <a:off x="13411200"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EE08676-D4D9-7A62-D57D-CA0EA15D92A0}"/>
              </a:ext>
            </a:extLst>
          </p:cNvPr>
          <p:cNvSpPr/>
          <p:nvPr/>
        </p:nvSpPr>
        <p:spPr>
          <a:xfrm>
            <a:off x="12192000"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A2C4F72-1DDD-38D3-34C9-A5BD6FF03A5E}"/>
              </a:ext>
            </a:extLst>
          </p:cNvPr>
          <p:cNvSpPr/>
          <p:nvPr/>
        </p:nvSpPr>
        <p:spPr>
          <a:xfrm>
            <a:off x="13411200"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D910D06-99BC-AE50-25A2-981A6DF2FAFE}"/>
              </a:ext>
            </a:extLst>
          </p:cNvPr>
          <p:cNvSpPr/>
          <p:nvPr/>
        </p:nvSpPr>
        <p:spPr>
          <a:xfrm>
            <a:off x="146304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4FD2F88-8C34-356E-C5CD-D06F44C94F25}"/>
              </a:ext>
            </a:extLst>
          </p:cNvPr>
          <p:cNvSpPr/>
          <p:nvPr/>
        </p:nvSpPr>
        <p:spPr>
          <a:xfrm>
            <a:off x="158496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4D13007-FE1A-8CD8-95AA-2A960119793E}"/>
              </a:ext>
            </a:extLst>
          </p:cNvPr>
          <p:cNvSpPr/>
          <p:nvPr/>
        </p:nvSpPr>
        <p:spPr>
          <a:xfrm>
            <a:off x="170688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A39C535-9FE0-25F6-8159-DC96258E6E63}"/>
              </a:ext>
            </a:extLst>
          </p:cNvPr>
          <p:cNvSpPr/>
          <p:nvPr/>
        </p:nvSpPr>
        <p:spPr>
          <a:xfrm>
            <a:off x="146304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C0091AA-4A48-4F4F-3D2A-C41EE9E0EA99}"/>
              </a:ext>
            </a:extLst>
          </p:cNvPr>
          <p:cNvSpPr/>
          <p:nvPr/>
        </p:nvSpPr>
        <p:spPr>
          <a:xfrm>
            <a:off x="146304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C88D8EA-E719-6262-F3F1-2FA68BD7357E}"/>
              </a:ext>
            </a:extLst>
          </p:cNvPr>
          <p:cNvSpPr/>
          <p:nvPr/>
        </p:nvSpPr>
        <p:spPr>
          <a:xfrm>
            <a:off x="170688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8DC3C28-7178-94DB-493C-65DD21648C4D}"/>
              </a:ext>
            </a:extLst>
          </p:cNvPr>
          <p:cNvSpPr/>
          <p:nvPr/>
        </p:nvSpPr>
        <p:spPr>
          <a:xfrm>
            <a:off x="158496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E4D0206-FAE5-8FE6-2C20-69E34590BE9C}"/>
              </a:ext>
            </a:extLst>
          </p:cNvPr>
          <p:cNvSpPr/>
          <p:nvPr/>
        </p:nvSpPr>
        <p:spPr>
          <a:xfrm>
            <a:off x="170688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E8DCFFA-F558-0053-5843-815AE0F4877E}"/>
              </a:ext>
            </a:extLst>
          </p:cNvPr>
          <p:cNvSpPr/>
          <p:nvPr/>
        </p:nvSpPr>
        <p:spPr>
          <a:xfrm>
            <a:off x="182880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B9AD00E-6118-FF03-92B6-FF569C00B1FD}"/>
              </a:ext>
            </a:extLst>
          </p:cNvPr>
          <p:cNvSpPr/>
          <p:nvPr/>
        </p:nvSpPr>
        <p:spPr>
          <a:xfrm>
            <a:off x="195072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3A379C1-9B63-8438-BE5D-83BA2A61C464}"/>
              </a:ext>
            </a:extLst>
          </p:cNvPr>
          <p:cNvSpPr/>
          <p:nvPr/>
        </p:nvSpPr>
        <p:spPr>
          <a:xfrm>
            <a:off x="207264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12CF1BE-FAF3-6023-2EF7-FC48159A1E06}"/>
              </a:ext>
            </a:extLst>
          </p:cNvPr>
          <p:cNvSpPr/>
          <p:nvPr/>
        </p:nvSpPr>
        <p:spPr>
          <a:xfrm>
            <a:off x="182880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FED1276-A7ED-DFEB-F96D-4D96D92EBF60}"/>
              </a:ext>
            </a:extLst>
          </p:cNvPr>
          <p:cNvSpPr/>
          <p:nvPr/>
        </p:nvSpPr>
        <p:spPr>
          <a:xfrm>
            <a:off x="182880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8E1E5A2-39CB-39B2-8AFC-6F5D0D1EC894}"/>
              </a:ext>
            </a:extLst>
          </p:cNvPr>
          <p:cNvSpPr/>
          <p:nvPr/>
        </p:nvSpPr>
        <p:spPr>
          <a:xfrm>
            <a:off x="207264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25B8E1B-5F15-9230-4334-5F8E5A024118}"/>
              </a:ext>
            </a:extLst>
          </p:cNvPr>
          <p:cNvSpPr/>
          <p:nvPr/>
        </p:nvSpPr>
        <p:spPr>
          <a:xfrm>
            <a:off x="195072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A489112-7796-9E14-3054-21CFF3281BDB}"/>
              </a:ext>
            </a:extLst>
          </p:cNvPr>
          <p:cNvSpPr/>
          <p:nvPr/>
        </p:nvSpPr>
        <p:spPr>
          <a:xfrm>
            <a:off x="207264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80F58D5-6734-63D4-38FE-62A3A953E1E9}"/>
              </a:ext>
            </a:extLst>
          </p:cNvPr>
          <p:cNvSpPr/>
          <p:nvPr/>
        </p:nvSpPr>
        <p:spPr>
          <a:xfrm>
            <a:off x="10972800" y="9144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8371794-D7B6-641A-41C1-8C1CD67B212F}"/>
              </a:ext>
            </a:extLst>
          </p:cNvPr>
          <p:cNvSpPr/>
          <p:nvPr/>
        </p:nvSpPr>
        <p:spPr>
          <a:xfrm>
            <a:off x="12192000" y="9144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FCAB067-7F5A-6BE3-F6CD-8741A512702D}"/>
              </a:ext>
            </a:extLst>
          </p:cNvPr>
          <p:cNvSpPr/>
          <p:nvPr/>
        </p:nvSpPr>
        <p:spPr>
          <a:xfrm>
            <a:off x="13411200" y="9144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812C503-60F3-99D4-879B-B28B5E1AAE12}"/>
              </a:ext>
            </a:extLst>
          </p:cNvPr>
          <p:cNvSpPr/>
          <p:nvPr/>
        </p:nvSpPr>
        <p:spPr>
          <a:xfrm>
            <a:off x="10972800" y="103632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7B9BD27-5802-EE56-845D-C47B90ABAADE}"/>
              </a:ext>
            </a:extLst>
          </p:cNvPr>
          <p:cNvSpPr/>
          <p:nvPr/>
        </p:nvSpPr>
        <p:spPr>
          <a:xfrm>
            <a:off x="10972800" y="115824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67C5AA8-327C-1521-AB90-C5A27A2DE737}"/>
              </a:ext>
            </a:extLst>
          </p:cNvPr>
          <p:cNvSpPr/>
          <p:nvPr/>
        </p:nvSpPr>
        <p:spPr>
          <a:xfrm>
            <a:off x="13411200" y="103632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3BFB5C0-1D81-8ED0-7B7F-65A732F0A701}"/>
              </a:ext>
            </a:extLst>
          </p:cNvPr>
          <p:cNvSpPr/>
          <p:nvPr/>
        </p:nvSpPr>
        <p:spPr>
          <a:xfrm>
            <a:off x="12192000" y="115824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4EF4A0F-0A7C-30FD-EE4B-004EF7B92AF8}"/>
              </a:ext>
            </a:extLst>
          </p:cNvPr>
          <p:cNvSpPr/>
          <p:nvPr/>
        </p:nvSpPr>
        <p:spPr>
          <a:xfrm>
            <a:off x="13411200" y="115824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6482A86F-896D-B90E-D1BA-4E77B6ACFEF8}"/>
              </a:ext>
            </a:extLst>
          </p:cNvPr>
          <p:cNvSpPr/>
          <p:nvPr/>
        </p:nvSpPr>
        <p:spPr>
          <a:xfrm>
            <a:off x="10972800" y="128016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22C6EF3-0B4A-39CB-EF0B-4736ADA297E1}"/>
              </a:ext>
            </a:extLst>
          </p:cNvPr>
          <p:cNvSpPr/>
          <p:nvPr/>
        </p:nvSpPr>
        <p:spPr>
          <a:xfrm>
            <a:off x="12192000" y="128016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BC811B-07FE-4D22-3D4E-6976F08FD3C0}"/>
              </a:ext>
            </a:extLst>
          </p:cNvPr>
          <p:cNvSpPr/>
          <p:nvPr/>
        </p:nvSpPr>
        <p:spPr>
          <a:xfrm>
            <a:off x="13411200" y="128016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074A514-92BC-F08C-DF44-6E8B177D8782}"/>
              </a:ext>
            </a:extLst>
          </p:cNvPr>
          <p:cNvSpPr/>
          <p:nvPr/>
        </p:nvSpPr>
        <p:spPr>
          <a:xfrm>
            <a:off x="10972800" y="140208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4250F38-53FE-44DA-2691-D218DF6F921A}"/>
              </a:ext>
            </a:extLst>
          </p:cNvPr>
          <p:cNvSpPr/>
          <p:nvPr/>
        </p:nvSpPr>
        <p:spPr>
          <a:xfrm>
            <a:off x="10972800" y="15240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3B8EFCC-9914-F73A-AFB5-6354022BBF4F}"/>
              </a:ext>
            </a:extLst>
          </p:cNvPr>
          <p:cNvSpPr/>
          <p:nvPr/>
        </p:nvSpPr>
        <p:spPr>
          <a:xfrm>
            <a:off x="13411200" y="140208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212212FD-1C3F-A37F-951F-F2674DB1BC97}"/>
              </a:ext>
            </a:extLst>
          </p:cNvPr>
          <p:cNvSpPr/>
          <p:nvPr/>
        </p:nvSpPr>
        <p:spPr>
          <a:xfrm>
            <a:off x="12192000" y="15240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8369191-A7B2-361E-6908-FE17A42290C0}"/>
              </a:ext>
            </a:extLst>
          </p:cNvPr>
          <p:cNvSpPr/>
          <p:nvPr/>
        </p:nvSpPr>
        <p:spPr>
          <a:xfrm>
            <a:off x="13411200" y="15240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01CC7C4-8170-6025-EE53-4E8D2E2F5FB5}"/>
              </a:ext>
            </a:extLst>
          </p:cNvPr>
          <p:cNvSpPr/>
          <p:nvPr/>
        </p:nvSpPr>
        <p:spPr>
          <a:xfrm>
            <a:off x="14630400"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193C30AF-27F7-4042-7390-61187D49611B}"/>
              </a:ext>
            </a:extLst>
          </p:cNvPr>
          <p:cNvSpPr/>
          <p:nvPr/>
        </p:nvSpPr>
        <p:spPr>
          <a:xfrm>
            <a:off x="15849600"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E76ACEA8-AAFC-93C6-DA8A-EA42CB86D1FD}"/>
              </a:ext>
            </a:extLst>
          </p:cNvPr>
          <p:cNvSpPr/>
          <p:nvPr/>
        </p:nvSpPr>
        <p:spPr>
          <a:xfrm>
            <a:off x="17068800"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CA9A6A0D-5431-B5A2-D564-F240DB937A5E}"/>
              </a:ext>
            </a:extLst>
          </p:cNvPr>
          <p:cNvSpPr/>
          <p:nvPr/>
        </p:nvSpPr>
        <p:spPr>
          <a:xfrm>
            <a:off x="14630400"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A84766F8-96D4-1E58-3578-81594397B83C}"/>
              </a:ext>
            </a:extLst>
          </p:cNvPr>
          <p:cNvSpPr/>
          <p:nvPr/>
        </p:nvSpPr>
        <p:spPr>
          <a:xfrm>
            <a:off x="14630400"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3E7391D-BCC5-A02A-30C2-7A8CEA6AE670}"/>
              </a:ext>
            </a:extLst>
          </p:cNvPr>
          <p:cNvSpPr/>
          <p:nvPr/>
        </p:nvSpPr>
        <p:spPr>
          <a:xfrm>
            <a:off x="17068800"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7511946-C7C7-FB5D-9C6B-3BEF5D76FE39}"/>
              </a:ext>
            </a:extLst>
          </p:cNvPr>
          <p:cNvSpPr/>
          <p:nvPr/>
        </p:nvSpPr>
        <p:spPr>
          <a:xfrm>
            <a:off x="15849600"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DA8A259D-8C92-4C0F-8880-902C33315EAD}"/>
              </a:ext>
            </a:extLst>
          </p:cNvPr>
          <p:cNvSpPr/>
          <p:nvPr/>
        </p:nvSpPr>
        <p:spPr>
          <a:xfrm>
            <a:off x="17068800"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E8B492C6-1096-545C-D693-95D51CE7911F}"/>
              </a:ext>
            </a:extLst>
          </p:cNvPr>
          <p:cNvSpPr/>
          <p:nvPr/>
        </p:nvSpPr>
        <p:spPr>
          <a:xfrm>
            <a:off x="18288002"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CD8B54AF-1766-C148-C25D-766E364DAA33}"/>
              </a:ext>
            </a:extLst>
          </p:cNvPr>
          <p:cNvSpPr/>
          <p:nvPr/>
        </p:nvSpPr>
        <p:spPr>
          <a:xfrm>
            <a:off x="19507202"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21E9FB80-BCC7-5287-CFC1-9D04C7F13AEB}"/>
              </a:ext>
            </a:extLst>
          </p:cNvPr>
          <p:cNvSpPr/>
          <p:nvPr/>
        </p:nvSpPr>
        <p:spPr>
          <a:xfrm>
            <a:off x="20726402"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590A7D2-C8B2-0654-9C6E-C7DB5D0EC8DD}"/>
              </a:ext>
            </a:extLst>
          </p:cNvPr>
          <p:cNvSpPr/>
          <p:nvPr/>
        </p:nvSpPr>
        <p:spPr>
          <a:xfrm>
            <a:off x="18288002"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C0DFD91-8B74-CF4F-BA38-0BAFDBE6C576}"/>
              </a:ext>
            </a:extLst>
          </p:cNvPr>
          <p:cNvSpPr/>
          <p:nvPr/>
        </p:nvSpPr>
        <p:spPr>
          <a:xfrm>
            <a:off x="18288002"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1458FFCE-9D17-FE28-F1C8-7375ADCAFF47}"/>
              </a:ext>
            </a:extLst>
          </p:cNvPr>
          <p:cNvSpPr/>
          <p:nvPr/>
        </p:nvSpPr>
        <p:spPr>
          <a:xfrm>
            <a:off x="20726402"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8169B01-717C-36F5-0B64-A8CEEA3D900A}"/>
              </a:ext>
            </a:extLst>
          </p:cNvPr>
          <p:cNvSpPr/>
          <p:nvPr/>
        </p:nvSpPr>
        <p:spPr>
          <a:xfrm>
            <a:off x="19507202"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6DA7B43C-353D-543B-92BD-F396D3CDE034}"/>
              </a:ext>
            </a:extLst>
          </p:cNvPr>
          <p:cNvSpPr/>
          <p:nvPr/>
        </p:nvSpPr>
        <p:spPr>
          <a:xfrm>
            <a:off x="20726402"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3ADBCE8-B634-B423-190A-E08A9810E24D}"/>
              </a:ext>
            </a:extLst>
          </p:cNvPr>
          <p:cNvSpPr/>
          <p:nvPr/>
        </p:nvSpPr>
        <p:spPr>
          <a:xfrm>
            <a:off x="18288002" y="9144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5A66532F-CC56-8AA8-03C4-FE6E084A3AC1}"/>
              </a:ext>
            </a:extLst>
          </p:cNvPr>
          <p:cNvSpPr/>
          <p:nvPr/>
        </p:nvSpPr>
        <p:spPr>
          <a:xfrm>
            <a:off x="19507202" y="9144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B419C872-5628-0B76-C51F-3226ACDB16E8}"/>
              </a:ext>
            </a:extLst>
          </p:cNvPr>
          <p:cNvSpPr/>
          <p:nvPr/>
        </p:nvSpPr>
        <p:spPr>
          <a:xfrm>
            <a:off x="20726402" y="9144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34B4055-572B-FB23-5497-BB234A15AA8C}"/>
              </a:ext>
            </a:extLst>
          </p:cNvPr>
          <p:cNvSpPr/>
          <p:nvPr/>
        </p:nvSpPr>
        <p:spPr>
          <a:xfrm>
            <a:off x="18288002" y="103632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67027C2E-8AB2-7B9D-4A21-7ACB411751BC}"/>
              </a:ext>
            </a:extLst>
          </p:cNvPr>
          <p:cNvSpPr/>
          <p:nvPr/>
        </p:nvSpPr>
        <p:spPr>
          <a:xfrm>
            <a:off x="18288002" y="11582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CAB7E591-0459-9DDC-8F6B-9EA8E0A9D125}"/>
              </a:ext>
            </a:extLst>
          </p:cNvPr>
          <p:cNvSpPr/>
          <p:nvPr/>
        </p:nvSpPr>
        <p:spPr>
          <a:xfrm>
            <a:off x="20726402" y="103632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4B088370-21A9-0E78-6367-456457A0BF19}"/>
              </a:ext>
            </a:extLst>
          </p:cNvPr>
          <p:cNvSpPr/>
          <p:nvPr/>
        </p:nvSpPr>
        <p:spPr>
          <a:xfrm>
            <a:off x="19507202" y="11582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95ADFFD9-B4F8-23F7-699A-31D7FA825FCF}"/>
              </a:ext>
            </a:extLst>
          </p:cNvPr>
          <p:cNvSpPr/>
          <p:nvPr/>
        </p:nvSpPr>
        <p:spPr>
          <a:xfrm>
            <a:off x="20726402" y="11582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6856654-29E9-364B-0A59-0D81FFF1AF79}"/>
              </a:ext>
            </a:extLst>
          </p:cNvPr>
          <p:cNvSpPr txBox="1"/>
          <p:nvPr/>
        </p:nvSpPr>
        <p:spPr>
          <a:xfrm>
            <a:off x="3657600" y="5486400"/>
            <a:ext cx="4304383" cy="1400383"/>
          </a:xfrm>
          <a:prstGeom prst="rect">
            <a:avLst/>
          </a:prstGeom>
          <a:noFill/>
        </p:spPr>
        <p:txBody>
          <a:bodyPr wrap="none" rtlCol="0">
            <a:spAutoFit/>
          </a:bodyPr>
          <a:lstStyle/>
          <a:p>
            <a:r>
              <a:rPr lang="en-US" sz="8500" u="sng" dirty="0">
                <a:latin typeface="Arial" panose="020B0604020202020204" pitchFamily="34" charset="0"/>
                <a:cs typeface="Arial" panose="020B0604020202020204" pitchFamily="34" charset="0"/>
              </a:rPr>
              <a:t>Round 2</a:t>
            </a:r>
          </a:p>
        </p:txBody>
      </p:sp>
    </p:spTree>
    <p:extLst>
      <p:ext uri="{BB962C8B-B14F-4D97-AF65-F5344CB8AC3E}">
        <p14:creationId xmlns:p14="http://schemas.microsoft.com/office/powerpoint/2010/main" val="401545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61CD5-F361-FE09-ACFB-8F7E80D3771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E1F6CA8-6907-42BA-677B-669C69D3FC3E}"/>
              </a:ext>
            </a:extLst>
          </p:cNvPr>
          <p:cNvSpPr/>
          <p:nvPr/>
        </p:nvSpPr>
        <p:spPr>
          <a:xfrm>
            <a:off x="0" y="0"/>
            <a:ext cx="32918400" cy="2743200"/>
          </a:xfrm>
          <a:prstGeom prst="rect">
            <a:avLst/>
          </a:prstGeom>
          <a:solidFill>
            <a:srgbClr val="0000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500" dirty="0">
                <a:latin typeface="Arial" panose="020B0604020202020204" pitchFamily="34" charset="0"/>
                <a:cs typeface="Arial" panose="020B0604020202020204" pitchFamily="34" charset="0"/>
              </a:rPr>
              <a:t>DIY Carpet</a:t>
            </a:r>
          </a:p>
        </p:txBody>
      </p:sp>
      <p:grpSp>
        <p:nvGrpSpPr>
          <p:cNvPr id="2" name="Group 1">
            <a:extLst>
              <a:ext uri="{FF2B5EF4-FFF2-40B4-BE49-F238E27FC236}">
                <a16:creationId xmlns:a16="http://schemas.microsoft.com/office/drawing/2014/main" id="{0E110A74-BC14-2E60-F0D1-07901D29E0AF}"/>
              </a:ext>
            </a:extLst>
          </p:cNvPr>
          <p:cNvGrpSpPr/>
          <p:nvPr/>
        </p:nvGrpSpPr>
        <p:grpSpPr>
          <a:xfrm>
            <a:off x="10972800" y="5486400"/>
            <a:ext cx="3657600" cy="3657600"/>
            <a:chOff x="10972800" y="5486400"/>
            <a:chExt cx="10972802" cy="10972801"/>
          </a:xfrm>
        </p:grpSpPr>
        <p:grpSp>
          <p:nvGrpSpPr>
            <p:cNvPr id="39" name="Group 38">
              <a:extLst>
                <a:ext uri="{FF2B5EF4-FFF2-40B4-BE49-F238E27FC236}">
                  <a16:creationId xmlns:a16="http://schemas.microsoft.com/office/drawing/2014/main" id="{B5DDEBF8-76D4-E3E0-D24D-DBC3EB753491}"/>
                </a:ext>
              </a:extLst>
            </p:cNvPr>
            <p:cNvGrpSpPr/>
            <p:nvPr/>
          </p:nvGrpSpPr>
          <p:grpSpPr>
            <a:xfrm>
              <a:off x="10972800" y="5486400"/>
              <a:ext cx="3657600" cy="3657600"/>
              <a:chOff x="10972800" y="5486400"/>
              <a:chExt cx="10972800" cy="10972801"/>
            </a:xfrm>
          </p:grpSpPr>
          <p:sp>
            <p:nvSpPr>
              <p:cNvPr id="30" name="Rectangle 29">
                <a:extLst>
                  <a:ext uri="{FF2B5EF4-FFF2-40B4-BE49-F238E27FC236}">
                    <a16:creationId xmlns:a16="http://schemas.microsoft.com/office/drawing/2014/main" id="{7556501D-7AF3-CEF1-5771-14D05BDC7D36}"/>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F7A477E-25DA-EFC4-9B9D-C1AC8DF16378}"/>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6991D07-A18C-ED66-396B-87EE21332C33}"/>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5300C3E-B83A-CB14-9905-DF71154970A3}"/>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FD79DD4-5FFE-2FC2-F288-F6A169E88B7E}"/>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32093CA-F802-2639-FFD9-AB2D58B9B264}"/>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078969-FB3E-5930-A639-B96EC70550FA}"/>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768E7BF-221A-F756-9D08-42F3FEFAB753}"/>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5E0FDC5-D44C-591F-4EE5-F0BEB349DA2B}"/>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946DB5E7-659C-165D-BC9B-5AF4E7884077}"/>
                </a:ext>
              </a:extLst>
            </p:cNvPr>
            <p:cNvGrpSpPr/>
            <p:nvPr/>
          </p:nvGrpSpPr>
          <p:grpSpPr>
            <a:xfrm>
              <a:off x="14630402" y="5486400"/>
              <a:ext cx="3657600" cy="3657600"/>
              <a:chOff x="10972800" y="5486400"/>
              <a:chExt cx="10972800" cy="10972801"/>
            </a:xfrm>
          </p:grpSpPr>
          <p:sp>
            <p:nvSpPr>
              <p:cNvPr id="41" name="Rectangle 40">
                <a:extLst>
                  <a:ext uri="{FF2B5EF4-FFF2-40B4-BE49-F238E27FC236}">
                    <a16:creationId xmlns:a16="http://schemas.microsoft.com/office/drawing/2014/main" id="{2C506410-7A2D-C5E0-36E6-A03449550499}"/>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7D2CA2B-BA34-BA04-07C2-7A498635DF92}"/>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9CA6D39-0270-4F4E-32A2-50D12C4956BB}"/>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E769A65-6C15-1D3A-AB9E-62B06968B60E}"/>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8D057F7-D66F-CFAB-F50D-4ED161715520}"/>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CCD093B-0515-8565-9B36-26936EE18931}"/>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A18342A-AD1B-4347-C73A-06FF9C51E01C}"/>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D83171D-1D45-EBF5-B798-74D178A1033F}"/>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2CAD599-A4D3-9F16-B521-535166117F8B}"/>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8678FB80-286C-0B66-558A-9DBF59965442}"/>
                </a:ext>
              </a:extLst>
            </p:cNvPr>
            <p:cNvGrpSpPr/>
            <p:nvPr/>
          </p:nvGrpSpPr>
          <p:grpSpPr>
            <a:xfrm>
              <a:off x="18288002" y="5486400"/>
              <a:ext cx="3657600" cy="3657600"/>
              <a:chOff x="10972800" y="5486400"/>
              <a:chExt cx="10972800" cy="10972801"/>
            </a:xfrm>
          </p:grpSpPr>
          <p:sp>
            <p:nvSpPr>
              <p:cNvPr id="51" name="Rectangle 50">
                <a:extLst>
                  <a:ext uri="{FF2B5EF4-FFF2-40B4-BE49-F238E27FC236}">
                    <a16:creationId xmlns:a16="http://schemas.microsoft.com/office/drawing/2014/main" id="{5E37B080-DB42-6CB1-04D5-1705BF408E7C}"/>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C4DD970-5740-4930-57B5-45C7A5630677}"/>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6013BE0-9309-95A8-9B00-820E9879AE18}"/>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A2821E3-A6E8-94E7-C82D-3284C8C05A19}"/>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E2E5B4A-B300-8F87-786F-2B025D5B07E8}"/>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678304D-DD57-E0B1-4BBD-83690885EADA}"/>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917012A-2B03-D3B6-6F26-9ED4BF52392D}"/>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F57C4E5-2EB7-11EF-B537-E70B4DBE9C14}"/>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EAC69342-E900-3B5A-A9E3-A2406026B433}"/>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6B26239F-D23A-6642-8DDE-B9686A997006}"/>
                </a:ext>
              </a:extLst>
            </p:cNvPr>
            <p:cNvGrpSpPr/>
            <p:nvPr/>
          </p:nvGrpSpPr>
          <p:grpSpPr>
            <a:xfrm>
              <a:off x="10972800" y="9144001"/>
              <a:ext cx="3657600" cy="3657600"/>
              <a:chOff x="10972800" y="5486400"/>
              <a:chExt cx="10972800" cy="10972801"/>
            </a:xfrm>
          </p:grpSpPr>
          <p:sp>
            <p:nvSpPr>
              <p:cNvPr id="61" name="Rectangle 60">
                <a:extLst>
                  <a:ext uri="{FF2B5EF4-FFF2-40B4-BE49-F238E27FC236}">
                    <a16:creationId xmlns:a16="http://schemas.microsoft.com/office/drawing/2014/main" id="{9494DC3F-99EC-11BA-3CF5-B30EF72794F1}"/>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2250B18-9ABC-9BC1-1EAE-0895C8937B1D}"/>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7FC31C5-6CD6-4374-BC0D-73F3924E7FF5}"/>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978DAFA-361B-A9CD-D9C6-EFAB53ACCA8A}"/>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CE5889CD-7A9C-E26B-A10D-9EFF44ECE425}"/>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7510690-8AFD-F2C7-22E9-7DE10F00C95B}"/>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614C415-D3FD-5086-3A98-7AF6ECC34955}"/>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F8FAC387-AF2B-A407-EC12-65DF415BA6A1}"/>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4F05ED9-7A16-E5EE-DB26-C5A83750678A}"/>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9A48765D-7B19-620C-A159-E21A106BEAA7}"/>
                </a:ext>
              </a:extLst>
            </p:cNvPr>
            <p:cNvGrpSpPr/>
            <p:nvPr/>
          </p:nvGrpSpPr>
          <p:grpSpPr>
            <a:xfrm>
              <a:off x="10972800" y="12801601"/>
              <a:ext cx="3657600" cy="3657600"/>
              <a:chOff x="10972800" y="5486400"/>
              <a:chExt cx="10972800" cy="10972801"/>
            </a:xfrm>
          </p:grpSpPr>
          <p:sp>
            <p:nvSpPr>
              <p:cNvPr id="71" name="Rectangle 70">
                <a:extLst>
                  <a:ext uri="{FF2B5EF4-FFF2-40B4-BE49-F238E27FC236}">
                    <a16:creationId xmlns:a16="http://schemas.microsoft.com/office/drawing/2014/main" id="{D64A8186-4EFB-B696-C0D0-9AF5EC793B5C}"/>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CB30F7F-009C-034A-3839-C1233B006051}"/>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5E85A64-FD8D-66FD-1833-E30ABFABCE65}"/>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D99D3DB-D9F2-941D-41B6-F0B2110B52DF}"/>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68FD2E3-17F5-17AD-FA66-98E5175A4F8A}"/>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E0432D58-CAFB-4A75-073A-C119A8E011F8}"/>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70B7DAE-EAF7-17F7-47EE-7046B3F0AC1B}"/>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2D4464BE-DDB9-B796-C589-7BE1CF868B45}"/>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7EDFC0DA-7F60-7CCC-CBF2-3886B22EAE3E}"/>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1C86D28A-4B54-B741-89CC-23677CAF32FE}"/>
                </a:ext>
              </a:extLst>
            </p:cNvPr>
            <p:cNvGrpSpPr/>
            <p:nvPr/>
          </p:nvGrpSpPr>
          <p:grpSpPr>
            <a:xfrm>
              <a:off x="14630400" y="12801600"/>
              <a:ext cx="3657600" cy="3657600"/>
              <a:chOff x="10972800" y="5486400"/>
              <a:chExt cx="10972800" cy="10972801"/>
            </a:xfrm>
          </p:grpSpPr>
          <p:sp>
            <p:nvSpPr>
              <p:cNvPr id="81" name="Rectangle 80">
                <a:extLst>
                  <a:ext uri="{FF2B5EF4-FFF2-40B4-BE49-F238E27FC236}">
                    <a16:creationId xmlns:a16="http://schemas.microsoft.com/office/drawing/2014/main" id="{3B2E8892-F42D-947E-A619-D24ADB51B95C}"/>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C1838A55-0F83-7550-7EE1-0EBF6C630CBC}"/>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51AF9E1C-086C-EEA6-F534-B5BE8335CD1F}"/>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4B7B2FA1-C082-0257-9BF2-CFE7EE2C3E21}"/>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32609E59-74E1-44BF-5E97-0056642B3252}"/>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1AC714C-96D8-5A83-D7ED-CFF3B3CCCFE2}"/>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8C328A10-3BB2-5A03-2382-7153485FC090}"/>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93A825E7-31AF-E4E6-5CB5-FBA773758B57}"/>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4C942A0C-566F-DA2F-D380-70E2B198B200}"/>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D182C74B-161D-51B4-3E06-BFF474800AE2}"/>
                </a:ext>
              </a:extLst>
            </p:cNvPr>
            <p:cNvGrpSpPr/>
            <p:nvPr/>
          </p:nvGrpSpPr>
          <p:grpSpPr>
            <a:xfrm>
              <a:off x="18288002" y="12801600"/>
              <a:ext cx="3657600" cy="3657600"/>
              <a:chOff x="10972800" y="5486400"/>
              <a:chExt cx="10972800" cy="10972801"/>
            </a:xfrm>
          </p:grpSpPr>
          <p:sp>
            <p:nvSpPr>
              <p:cNvPr id="91" name="Rectangle 90">
                <a:extLst>
                  <a:ext uri="{FF2B5EF4-FFF2-40B4-BE49-F238E27FC236}">
                    <a16:creationId xmlns:a16="http://schemas.microsoft.com/office/drawing/2014/main" id="{80C915E2-F805-F25A-B90D-1C888CFA3F6E}"/>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C378EAC7-15BE-15C1-4699-857196CCE72B}"/>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2E59F9DA-D4D4-CDD7-3656-23D99CA3806C}"/>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ABF8C8F-C52C-2731-C47A-909F9DA768AC}"/>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95C3216F-7B70-2FD1-431B-A4226BACDF0F}"/>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EE1E65F6-A0C3-F7C4-ABD2-37C32B90562E}"/>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7BBB8398-48C9-B240-B423-169F279EEDE0}"/>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B3C7D43-A40A-C169-A430-3C87BADC30C1}"/>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19A890EC-F81A-E6AC-0189-1221C8A94331}"/>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EA0E4600-6F9E-B477-A6F8-45C81363DD3A}"/>
                </a:ext>
              </a:extLst>
            </p:cNvPr>
            <p:cNvGrpSpPr/>
            <p:nvPr/>
          </p:nvGrpSpPr>
          <p:grpSpPr>
            <a:xfrm>
              <a:off x="18288002" y="9144000"/>
              <a:ext cx="3657600" cy="3657600"/>
              <a:chOff x="10972800" y="5486400"/>
              <a:chExt cx="10972800" cy="10972801"/>
            </a:xfrm>
          </p:grpSpPr>
          <p:sp>
            <p:nvSpPr>
              <p:cNvPr id="101" name="Rectangle 100">
                <a:extLst>
                  <a:ext uri="{FF2B5EF4-FFF2-40B4-BE49-F238E27FC236}">
                    <a16:creationId xmlns:a16="http://schemas.microsoft.com/office/drawing/2014/main" id="{D7AFBBFB-2AA5-DB59-80AE-1B99E660E748}"/>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732FE92-F3C3-DEB3-700A-F94F555062AB}"/>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85DD3CF8-214B-37C9-A368-F6E275F60E05}"/>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85A4358-1740-85A7-9FD4-F633887B21B0}"/>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621EDBEA-30FF-D030-DC60-1409F0288CAB}"/>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D623BDF6-7873-3D44-3B12-37C4F2BF9CFB}"/>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DEDDC953-8E2C-3691-A776-4F2A04857953}"/>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9037DF35-8C63-77FF-EB1A-E90FAFB29A9C}"/>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C7793E35-92C0-B92A-EE51-A0F582C957B7}"/>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 name="Group 3">
            <a:extLst>
              <a:ext uri="{FF2B5EF4-FFF2-40B4-BE49-F238E27FC236}">
                <a16:creationId xmlns:a16="http://schemas.microsoft.com/office/drawing/2014/main" id="{8AF49D23-FD89-04D0-FAD4-E72F458211A2}"/>
              </a:ext>
            </a:extLst>
          </p:cNvPr>
          <p:cNvGrpSpPr/>
          <p:nvPr/>
        </p:nvGrpSpPr>
        <p:grpSpPr>
          <a:xfrm>
            <a:off x="14630402" y="5486400"/>
            <a:ext cx="3657600" cy="3657600"/>
            <a:chOff x="10972800" y="5486400"/>
            <a:chExt cx="10972802" cy="10972801"/>
          </a:xfrm>
        </p:grpSpPr>
        <p:grpSp>
          <p:nvGrpSpPr>
            <p:cNvPr id="5" name="Group 4">
              <a:extLst>
                <a:ext uri="{FF2B5EF4-FFF2-40B4-BE49-F238E27FC236}">
                  <a16:creationId xmlns:a16="http://schemas.microsoft.com/office/drawing/2014/main" id="{48A02F53-0051-B2A7-80EC-FA8EF8BB100A}"/>
                </a:ext>
              </a:extLst>
            </p:cNvPr>
            <p:cNvGrpSpPr/>
            <p:nvPr/>
          </p:nvGrpSpPr>
          <p:grpSpPr>
            <a:xfrm>
              <a:off x="10972800" y="5486400"/>
              <a:ext cx="3657600" cy="3657600"/>
              <a:chOff x="10972800" y="5486400"/>
              <a:chExt cx="10972800" cy="10972801"/>
            </a:xfrm>
          </p:grpSpPr>
          <p:sp>
            <p:nvSpPr>
              <p:cNvPr id="156" name="Rectangle 155">
                <a:extLst>
                  <a:ext uri="{FF2B5EF4-FFF2-40B4-BE49-F238E27FC236}">
                    <a16:creationId xmlns:a16="http://schemas.microsoft.com/office/drawing/2014/main" id="{42FC469F-8C1A-F9D0-9865-01A6C4269BCC}"/>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FF435AB7-FBC2-BC39-66F3-0E8CF26F9CD7}"/>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4F4DDA17-075A-AE11-7248-DB075DCB61C4}"/>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8A249954-0B1B-392A-77B5-ACF538C24804}"/>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0F87B134-B1E4-28E6-4245-67E7F4405A28}"/>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93E42EC9-CCD9-C5C1-6DB2-790D1B0A3A47}"/>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25FF2FE4-099A-395A-4775-51D43DAB35B1}"/>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F8FBF5AC-991D-229C-BCBB-70D95768DE2F}"/>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0DFA4D3D-A387-DB88-99C3-5AF6C22EC4FB}"/>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EFF5F94-2FF3-F543-415B-C43823B01EA7}"/>
                </a:ext>
              </a:extLst>
            </p:cNvPr>
            <p:cNvGrpSpPr/>
            <p:nvPr/>
          </p:nvGrpSpPr>
          <p:grpSpPr>
            <a:xfrm>
              <a:off x="14630402" y="5486400"/>
              <a:ext cx="3657600" cy="3657600"/>
              <a:chOff x="10972800" y="5486400"/>
              <a:chExt cx="10972800" cy="10972801"/>
            </a:xfrm>
          </p:grpSpPr>
          <p:sp>
            <p:nvSpPr>
              <p:cNvPr id="147" name="Rectangle 146">
                <a:extLst>
                  <a:ext uri="{FF2B5EF4-FFF2-40B4-BE49-F238E27FC236}">
                    <a16:creationId xmlns:a16="http://schemas.microsoft.com/office/drawing/2014/main" id="{740CE1CD-2116-56C5-26EF-FB70A209B188}"/>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F5749DDE-4F2F-DE31-28D4-5E6E67E3F5E6}"/>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F15C7000-6775-8945-2E9A-B0E73D6998E4}"/>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7CE75E3B-586D-D838-B7D6-0965F34BB8AC}"/>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4A857026-AD4A-FB5A-63F2-B4E5BAC9B367}"/>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793C04E5-3169-B3A3-5693-884B1A50F922}"/>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D8D86AAE-70F5-BBD9-AF67-EB0F469253D6}"/>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6CAF3E90-17B2-252D-9513-D5706ADCC5B0}"/>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C1F5A875-F7CA-A22D-EB10-5DC3CEFF9291}"/>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520FF4C4-0A27-D9BE-05B2-AE0274312553}"/>
                </a:ext>
              </a:extLst>
            </p:cNvPr>
            <p:cNvGrpSpPr/>
            <p:nvPr/>
          </p:nvGrpSpPr>
          <p:grpSpPr>
            <a:xfrm>
              <a:off x="18288002" y="5486400"/>
              <a:ext cx="3657600" cy="3657600"/>
              <a:chOff x="10972800" y="5486400"/>
              <a:chExt cx="10972800" cy="10972801"/>
            </a:xfrm>
          </p:grpSpPr>
          <p:sp>
            <p:nvSpPr>
              <p:cNvPr id="138" name="Rectangle 137">
                <a:extLst>
                  <a:ext uri="{FF2B5EF4-FFF2-40B4-BE49-F238E27FC236}">
                    <a16:creationId xmlns:a16="http://schemas.microsoft.com/office/drawing/2014/main" id="{DFA929D8-E530-92CB-5345-2D5C0F16CDA8}"/>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CFE603FB-BB41-EC07-434F-6F8807E63F07}"/>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3895918-351C-FE14-FB90-B805D643F67D}"/>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E130A94C-D724-769C-5E1B-B665894B57DE}"/>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127944C-D140-5411-F085-936DC525B1DF}"/>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B8AA4511-AC5F-A469-CD44-CC60F62BA4F9}"/>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89EFEDC4-4D98-8256-BF60-C8A4725F977D}"/>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A2EC84DC-ECBA-1DA9-7AF3-C55D3DB87037}"/>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B1C9041C-862D-2EF0-4993-E92381712BDF}"/>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6EE32F67-E8BD-C544-24B6-163D43AE0284}"/>
                </a:ext>
              </a:extLst>
            </p:cNvPr>
            <p:cNvGrpSpPr/>
            <p:nvPr/>
          </p:nvGrpSpPr>
          <p:grpSpPr>
            <a:xfrm>
              <a:off x="10972800" y="9144001"/>
              <a:ext cx="3657600" cy="3657600"/>
              <a:chOff x="10972800" y="5486400"/>
              <a:chExt cx="10972800" cy="10972801"/>
            </a:xfrm>
          </p:grpSpPr>
          <p:sp>
            <p:nvSpPr>
              <p:cNvPr id="129" name="Rectangle 128">
                <a:extLst>
                  <a:ext uri="{FF2B5EF4-FFF2-40B4-BE49-F238E27FC236}">
                    <a16:creationId xmlns:a16="http://schemas.microsoft.com/office/drawing/2014/main" id="{444360D5-259D-5018-87AF-7C0C761853BE}"/>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16F00030-C614-300A-3AF0-93CB622ACB8D}"/>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E644A2C1-68AF-EB3E-EC21-32855693AFF0}"/>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1EF79B89-2D29-00A9-BE6C-A32DA3EA0EF5}"/>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BFB8730A-7757-7FAD-0F68-B8287ABAF40B}"/>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0821125A-4120-5B20-3CBE-71DC58675776}"/>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6098AC36-8C71-0807-A1D4-ACBE34187FEB}"/>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48E3DA60-9700-613B-B48C-378CAA7AED40}"/>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9FC6FF31-7A9C-62E1-26FF-6ABCDB8B382A}"/>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3C046216-6ED2-BDA9-2964-65756AD12230}"/>
                </a:ext>
              </a:extLst>
            </p:cNvPr>
            <p:cNvGrpSpPr/>
            <p:nvPr/>
          </p:nvGrpSpPr>
          <p:grpSpPr>
            <a:xfrm>
              <a:off x="10972800" y="12801601"/>
              <a:ext cx="3657600" cy="3657600"/>
              <a:chOff x="10972800" y="5486400"/>
              <a:chExt cx="10972800" cy="10972801"/>
            </a:xfrm>
          </p:grpSpPr>
          <p:sp>
            <p:nvSpPr>
              <p:cNvPr id="120" name="Rectangle 119">
                <a:extLst>
                  <a:ext uri="{FF2B5EF4-FFF2-40B4-BE49-F238E27FC236}">
                    <a16:creationId xmlns:a16="http://schemas.microsoft.com/office/drawing/2014/main" id="{0D5AE4AC-19B8-285A-F5EE-E3EF823B8A9C}"/>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A90BBBF0-B581-5808-0815-3BBBF7852617}"/>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2940A7CF-021F-46F8-C22B-F2060F701E67}"/>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7320E6F3-2187-20A6-C29A-E503D3DEF82F}"/>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E72EEFD4-FEB3-015F-EA3D-3FA88B76F13D}"/>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DBD38B99-4377-9D9F-2371-71A157CE25A3}"/>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CC297419-CF4C-6E7D-5B28-8A57CA9D0261}"/>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4F9BBB4B-08B7-90A8-3FA2-268279DCE4DF}"/>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9E1A824C-1F36-F05A-6E08-0E0F9501166A}"/>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940B3B7C-2305-45B4-2E43-0A7EA8425944}"/>
                </a:ext>
              </a:extLst>
            </p:cNvPr>
            <p:cNvGrpSpPr/>
            <p:nvPr/>
          </p:nvGrpSpPr>
          <p:grpSpPr>
            <a:xfrm>
              <a:off x="14630400" y="12801600"/>
              <a:ext cx="3657600" cy="3657600"/>
              <a:chOff x="10972800" y="5486400"/>
              <a:chExt cx="10972800" cy="10972801"/>
            </a:xfrm>
          </p:grpSpPr>
          <p:sp>
            <p:nvSpPr>
              <p:cNvPr id="111" name="Rectangle 110">
                <a:extLst>
                  <a:ext uri="{FF2B5EF4-FFF2-40B4-BE49-F238E27FC236}">
                    <a16:creationId xmlns:a16="http://schemas.microsoft.com/office/drawing/2014/main" id="{1783D57C-06B3-E8C6-AAEF-18DEDF8E056C}"/>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C8E098AD-2D83-3E33-8288-46172FEC5D64}"/>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AEA01397-FA6E-CE69-DBC3-5619E51C5915}"/>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7D7E34CE-9CCA-7C76-1FEB-02603B434DB4}"/>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22DE5BF2-FAAB-1FA8-AB3B-20167A304080}"/>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909CB0D3-EE33-04E2-4BC2-637FAB5D62C2}"/>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B31999B9-EBE0-45D6-4464-AF9890BB3488}"/>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EEF156DF-C1FB-D3BC-2B23-B8845A31EE37}"/>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74C33B01-F2CB-5262-8EBF-61A2DDB24FCA}"/>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1EDFF32F-EEEC-2890-0D77-488536E31A44}"/>
                </a:ext>
              </a:extLst>
            </p:cNvPr>
            <p:cNvGrpSpPr/>
            <p:nvPr/>
          </p:nvGrpSpPr>
          <p:grpSpPr>
            <a:xfrm>
              <a:off x="18288002" y="12801600"/>
              <a:ext cx="3657600" cy="3657600"/>
              <a:chOff x="10972800" y="5486400"/>
              <a:chExt cx="10972800" cy="10972801"/>
            </a:xfrm>
          </p:grpSpPr>
          <p:sp>
            <p:nvSpPr>
              <p:cNvPr id="22" name="Rectangle 21">
                <a:extLst>
                  <a:ext uri="{FF2B5EF4-FFF2-40B4-BE49-F238E27FC236}">
                    <a16:creationId xmlns:a16="http://schemas.microsoft.com/office/drawing/2014/main" id="{3116D2E9-F24E-FE75-3CC1-8D844AA158AF}"/>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856CF42-9451-68D6-05EF-5CCD8E7C0BBE}"/>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EC2D6A-6891-E10D-01B7-6A06430E1DB2}"/>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D6365A7-BB64-19AA-56F9-34669BDF97BF}"/>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505262-FF08-73EB-0D88-FE8BE76AA0CA}"/>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DBA2D2-785D-D593-3928-7A506273FE37}"/>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C2B0276-C21B-C6FA-B72C-E4E7633A6057}"/>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0E33C-A169-6775-814B-2845B326B37B}"/>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CCED1605-A326-EC09-09D8-6AF3BADB91B9}"/>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7A12D495-6030-8534-D75A-89DB3F4F8A5B}"/>
                </a:ext>
              </a:extLst>
            </p:cNvPr>
            <p:cNvGrpSpPr/>
            <p:nvPr/>
          </p:nvGrpSpPr>
          <p:grpSpPr>
            <a:xfrm>
              <a:off x="18288002" y="9144000"/>
              <a:ext cx="3657600" cy="3657600"/>
              <a:chOff x="10972800" y="5486400"/>
              <a:chExt cx="10972800" cy="10972801"/>
            </a:xfrm>
          </p:grpSpPr>
          <p:sp>
            <p:nvSpPr>
              <p:cNvPr id="13" name="Rectangle 12">
                <a:extLst>
                  <a:ext uri="{FF2B5EF4-FFF2-40B4-BE49-F238E27FC236}">
                    <a16:creationId xmlns:a16="http://schemas.microsoft.com/office/drawing/2014/main" id="{838D370D-C727-A3C1-7992-BC6CC60A0182}"/>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827B54B-42B8-33A2-FED0-D7C1519930C2}"/>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4A64A99-7266-4A9A-1D09-451BF5288760}"/>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A9DBFA-937F-DF1A-2EDC-64B3F4AAD752}"/>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ACF90-2CD4-1B18-335F-002E71D59A0F}"/>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6FF1E71-4324-7DE3-9060-D6185C4779EE}"/>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7277387-9232-ABF0-3D4D-885EAAE351ED}"/>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7819648-AB65-000D-C618-F3F20E849474}"/>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E46976F-48AC-26DF-CFA1-E75423FDB611}"/>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392CABA1-F2FE-C220-FBF0-3773221207C9}"/>
              </a:ext>
            </a:extLst>
          </p:cNvPr>
          <p:cNvGrpSpPr/>
          <p:nvPr/>
        </p:nvGrpSpPr>
        <p:grpSpPr>
          <a:xfrm>
            <a:off x="18288000" y="5486400"/>
            <a:ext cx="3657600" cy="3657600"/>
            <a:chOff x="10972800" y="5486400"/>
            <a:chExt cx="10972802" cy="10972801"/>
          </a:xfrm>
        </p:grpSpPr>
        <p:grpSp>
          <p:nvGrpSpPr>
            <p:cNvPr id="166" name="Group 165">
              <a:extLst>
                <a:ext uri="{FF2B5EF4-FFF2-40B4-BE49-F238E27FC236}">
                  <a16:creationId xmlns:a16="http://schemas.microsoft.com/office/drawing/2014/main" id="{CE9E5065-A969-4A88-8ECC-DD30B283B93F}"/>
                </a:ext>
              </a:extLst>
            </p:cNvPr>
            <p:cNvGrpSpPr/>
            <p:nvPr/>
          </p:nvGrpSpPr>
          <p:grpSpPr>
            <a:xfrm>
              <a:off x="10972800" y="5486400"/>
              <a:ext cx="3657600" cy="3657600"/>
              <a:chOff x="10972800" y="5486400"/>
              <a:chExt cx="10972800" cy="10972801"/>
            </a:xfrm>
          </p:grpSpPr>
          <p:sp>
            <p:nvSpPr>
              <p:cNvPr id="237" name="Rectangle 236">
                <a:extLst>
                  <a:ext uri="{FF2B5EF4-FFF2-40B4-BE49-F238E27FC236}">
                    <a16:creationId xmlns:a16="http://schemas.microsoft.com/office/drawing/2014/main" id="{81088E78-48E7-08CC-D438-CA0D2C8C4565}"/>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267C0F52-DA20-9B61-685B-16A3E4FA815D}"/>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2A4DEBCD-A8EC-3087-B3CC-6B6297C07FE7}"/>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EDC3BCF8-0C64-65E3-0158-EF39E3BFC3E6}"/>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A50DAD46-CC42-F3AF-415D-4D86229E02A6}"/>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65830149-CC50-6133-A99B-FAC496982D49}"/>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19DB05E4-4FFA-53E5-ECE1-7304B48BF924}"/>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46F90B93-778E-A725-FDC7-34F7E2B3E214}"/>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33E55F52-19E8-1664-8A7E-4D72AA606E58}"/>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 name="Group 166">
              <a:extLst>
                <a:ext uri="{FF2B5EF4-FFF2-40B4-BE49-F238E27FC236}">
                  <a16:creationId xmlns:a16="http://schemas.microsoft.com/office/drawing/2014/main" id="{FD3E9DC8-B15A-7508-8DE3-733248A37732}"/>
                </a:ext>
              </a:extLst>
            </p:cNvPr>
            <p:cNvGrpSpPr/>
            <p:nvPr/>
          </p:nvGrpSpPr>
          <p:grpSpPr>
            <a:xfrm>
              <a:off x="14630402" y="5486400"/>
              <a:ext cx="3657600" cy="3657600"/>
              <a:chOff x="10972800" y="5486400"/>
              <a:chExt cx="10972800" cy="10972801"/>
            </a:xfrm>
          </p:grpSpPr>
          <p:sp>
            <p:nvSpPr>
              <p:cNvPr id="228" name="Rectangle 227">
                <a:extLst>
                  <a:ext uri="{FF2B5EF4-FFF2-40B4-BE49-F238E27FC236}">
                    <a16:creationId xmlns:a16="http://schemas.microsoft.com/office/drawing/2014/main" id="{0F105335-CCAD-ED69-B137-EC524D34C375}"/>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B16F1E03-3C49-658F-E68E-6A9B315022FF}"/>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3D5335C6-12A4-FCAD-9DE8-FEBAE3EEFBE9}"/>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3C6BF2AC-824A-4ACB-BB7B-B5F3C41D6B1E}"/>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C02CB3CF-63C9-3E7B-FEB0-C2DCD70E05D5}"/>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6A6090EC-48C9-783B-F329-EBDC5C6A53A2}"/>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70B86EEE-D1DD-9CF0-C3E5-39FEC4504AFC}"/>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7AC3EC82-7493-D2E2-EC66-935EE66A4D6A}"/>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D12DAEDC-F09E-FF0C-2364-4F20132BE067}"/>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02942B47-DF31-FF00-71CD-72487DDD7FC5}"/>
                </a:ext>
              </a:extLst>
            </p:cNvPr>
            <p:cNvGrpSpPr/>
            <p:nvPr/>
          </p:nvGrpSpPr>
          <p:grpSpPr>
            <a:xfrm>
              <a:off x="18288002" y="5486400"/>
              <a:ext cx="3657600" cy="3657600"/>
              <a:chOff x="10972800" y="5486400"/>
              <a:chExt cx="10972800" cy="10972801"/>
            </a:xfrm>
          </p:grpSpPr>
          <p:sp>
            <p:nvSpPr>
              <p:cNvPr id="219" name="Rectangle 218">
                <a:extLst>
                  <a:ext uri="{FF2B5EF4-FFF2-40B4-BE49-F238E27FC236}">
                    <a16:creationId xmlns:a16="http://schemas.microsoft.com/office/drawing/2014/main" id="{F50F2DC9-59AA-5E13-4894-695B8A8D925B}"/>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DBA700B3-3ADC-8283-C9DD-8747A7D9140C}"/>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D96CBEF3-60E5-FB0C-6A95-C19287C38EFB}"/>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80D2D0F4-B10C-78BB-1382-8775159F687F}"/>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2DD806FB-3E6D-5A0C-FADA-029B84938C75}"/>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F1FD678C-C323-8BF6-7B36-DD54AF59618A}"/>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DEF8EB61-404A-AD14-1D27-2CFD9124D872}"/>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93E889BB-C9DF-62C4-59C2-7019EBF07A53}"/>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8B43C511-CDEC-A5AF-8271-A511F297FA39}"/>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 name="Group 168">
              <a:extLst>
                <a:ext uri="{FF2B5EF4-FFF2-40B4-BE49-F238E27FC236}">
                  <a16:creationId xmlns:a16="http://schemas.microsoft.com/office/drawing/2014/main" id="{8090A36C-6020-6754-78BE-D5F2189E3A06}"/>
                </a:ext>
              </a:extLst>
            </p:cNvPr>
            <p:cNvGrpSpPr/>
            <p:nvPr/>
          </p:nvGrpSpPr>
          <p:grpSpPr>
            <a:xfrm>
              <a:off x="10972800" y="9144001"/>
              <a:ext cx="3657600" cy="3657600"/>
              <a:chOff x="10972800" y="5486400"/>
              <a:chExt cx="10972800" cy="10972801"/>
            </a:xfrm>
          </p:grpSpPr>
          <p:sp>
            <p:nvSpPr>
              <p:cNvPr id="210" name="Rectangle 209">
                <a:extLst>
                  <a:ext uri="{FF2B5EF4-FFF2-40B4-BE49-F238E27FC236}">
                    <a16:creationId xmlns:a16="http://schemas.microsoft.com/office/drawing/2014/main" id="{57030099-6677-03B1-0DFE-4B416469B2F0}"/>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45EC390E-970A-81AB-CCCF-3E4946D5D748}"/>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45F9EF6E-E4A3-C243-C731-F85B0547DC08}"/>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59D179C8-A40C-AC8B-17DB-C97A89672EA1}"/>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0893B6E0-EF1F-422D-9B84-035D22337152}"/>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1C5EB6A5-4D5C-8724-4206-802C8DD4483D}"/>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0AAB9F27-0253-96EA-F3C5-7D47AD7918DD}"/>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A46FBE24-6F4C-A97D-1556-992B9E0893BC}"/>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CAD1872D-5DCF-335C-E859-1E2B33684848}"/>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B15DE337-FD7D-6BCF-E205-7F28192A5206}"/>
                </a:ext>
              </a:extLst>
            </p:cNvPr>
            <p:cNvGrpSpPr/>
            <p:nvPr/>
          </p:nvGrpSpPr>
          <p:grpSpPr>
            <a:xfrm>
              <a:off x="10972800" y="12801601"/>
              <a:ext cx="3657600" cy="3657600"/>
              <a:chOff x="10972800" y="5486400"/>
              <a:chExt cx="10972800" cy="10972801"/>
            </a:xfrm>
          </p:grpSpPr>
          <p:sp>
            <p:nvSpPr>
              <p:cNvPr id="201" name="Rectangle 200">
                <a:extLst>
                  <a:ext uri="{FF2B5EF4-FFF2-40B4-BE49-F238E27FC236}">
                    <a16:creationId xmlns:a16="http://schemas.microsoft.com/office/drawing/2014/main" id="{E9DB2237-7471-3692-D422-7D3DEBDDAD18}"/>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4F814143-0F66-EF4A-1176-D55689663379}"/>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7251CAB8-F465-8359-10C1-0CA0428A5ACD}"/>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2A9ECC11-24F0-836A-D65A-3C955AD9EFB0}"/>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FD168CCC-22FA-FA96-0328-2C5DE93779EC}"/>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42B0EB70-6C41-1203-76F6-C9E6D5D31CB5}"/>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E6D46E24-FF05-7556-5D31-E211656E8028}"/>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B63A10DC-520F-834B-24BB-1389B019FDE7}"/>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712B598C-7E3F-3983-83E4-01321D20C210}"/>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4DFDD83D-F0D6-44FE-DC79-F9BEE35306F3}"/>
                </a:ext>
              </a:extLst>
            </p:cNvPr>
            <p:cNvGrpSpPr/>
            <p:nvPr/>
          </p:nvGrpSpPr>
          <p:grpSpPr>
            <a:xfrm>
              <a:off x="14630400" y="12801600"/>
              <a:ext cx="3657600" cy="3657600"/>
              <a:chOff x="10972800" y="5486400"/>
              <a:chExt cx="10972800" cy="10972801"/>
            </a:xfrm>
          </p:grpSpPr>
          <p:sp>
            <p:nvSpPr>
              <p:cNvPr id="192" name="Rectangle 191">
                <a:extLst>
                  <a:ext uri="{FF2B5EF4-FFF2-40B4-BE49-F238E27FC236}">
                    <a16:creationId xmlns:a16="http://schemas.microsoft.com/office/drawing/2014/main" id="{812B96BB-6C65-FC3F-9EBA-A7AFB29811B6}"/>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6CB0E436-1C07-7934-AC83-0F9E50A9A03E}"/>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C682C189-FF54-DA44-B2FA-5F0AFF560BCA}"/>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68BFE29C-58D4-6730-CFE7-E4224A732D06}"/>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9A03FB4B-BE38-8FCC-9741-D4C1C1530F1D}"/>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34AE7B19-F581-3264-6CCB-F3C8CCD097E4}"/>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40E1D1E1-09D8-964D-C98E-6E3E1CE9DCF1}"/>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8E459F76-F45B-AFE4-66EF-C24A576B9FCB}"/>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18CCCBEA-EACF-322D-15DA-B617A76A2109}"/>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19A4677C-8457-A05E-AE60-076C372CAF83}"/>
                </a:ext>
              </a:extLst>
            </p:cNvPr>
            <p:cNvGrpSpPr/>
            <p:nvPr/>
          </p:nvGrpSpPr>
          <p:grpSpPr>
            <a:xfrm>
              <a:off x="18288002" y="12801600"/>
              <a:ext cx="3657600" cy="3657600"/>
              <a:chOff x="10972800" y="5486400"/>
              <a:chExt cx="10972800" cy="10972801"/>
            </a:xfrm>
          </p:grpSpPr>
          <p:sp>
            <p:nvSpPr>
              <p:cNvPr id="183" name="Rectangle 182">
                <a:extLst>
                  <a:ext uri="{FF2B5EF4-FFF2-40B4-BE49-F238E27FC236}">
                    <a16:creationId xmlns:a16="http://schemas.microsoft.com/office/drawing/2014/main" id="{CD80DDB7-8FFA-60FF-C2C4-8784C7B71246}"/>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3F6AEE92-B816-8144-24F0-C6EEB1C17257}"/>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B51CCBFE-36E3-F4AD-762E-71C364437E5A}"/>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C1636C69-E0B9-36D6-BDED-09F266416CD5}"/>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2060393A-3B8B-ED87-7BDD-45BB0DEB9C4F}"/>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268839F8-D8C5-3A23-CA7E-D7F287CADC46}"/>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BDB5EC37-472E-17CA-BC3C-39783FD67623}"/>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EAA0ED52-D7D5-821C-7E69-06ED24F94847}"/>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93B8EBF0-BC3C-553B-4A67-218A3EA6A494}"/>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8A508DCE-DA2B-0C61-C1FB-315592573FE7}"/>
                </a:ext>
              </a:extLst>
            </p:cNvPr>
            <p:cNvGrpSpPr/>
            <p:nvPr/>
          </p:nvGrpSpPr>
          <p:grpSpPr>
            <a:xfrm>
              <a:off x="18288002" y="9144000"/>
              <a:ext cx="3657600" cy="3657600"/>
              <a:chOff x="10972800" y="5486400"/>
              <a:chExt cx="10972800" cy="10972801"/>
            </a:xfrm>
          </p:grpSpPr>
          <p:sp>
            <p:nvSpPr>
              <p:cNvPr id="174" name="Rectangle 173">
                <a:extLst>
                  <a:ext uri="{FF2B5EF4-FFF2-40B4-BE49-F238E27FC236}">
                    <a16:creationId xmlns:a16="http://schemas.microsoft.com/office/drawing/2014/main" id="{074F8CAF-A021-059B-5D62-BE1E145A9AE5}"/>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A24D9221-E14B-1BDB-437B-1E29BE615427}"/>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FB16720D-C81C-92F4-9B75-A46AF728073E}"/>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8D082B71-9045-9465-AB05-13F3FB9BAD35}"/>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C34BD2D3-29E4-BE76-0806-063BB5891A1D}"/>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15D8773F-D2DD-C69E-6B90-9598AC0B3784}"/>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55646844-3410-289D-B665-E6413436FE95}"/>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E3DECC0E-098D-9075-0808-6D6240A75875}"/>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6B659BB5-DA94-3752-EC75-198EA63DFFF9}"/>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6" name="Group 245">
            <a:extLst>
              <a:ext uri="{FF2B5EF4-FFF2-40B4-BE49-F238E27FC236}">
                <a16:creationId xmlns:a16="http://schemas.microsoft.com/office/drawing/2014/main" id="{720F94B2-84BF-0853-C146-34D173BCE627}"/>
              </a:ext>
            </a:extLst>
          </p:cNvPr>
          <p:cNvGrpSpPr/>
          <p:nvPr/>
        </p:nvGrpSpPr>
        <p:grpSpPr>
          <a:xfrm>
            <a:off x="10972800" y="9144000"/>
            <a:ext cx="3657600" cy="3657600"/>
            <a:chOff x="10972800" y="5486400"/>
            <a:chExt cx="10972802" cy="10972801"/>
          </a:xfrm>
        </p:grpSpPr>
        <p:grpSp>
          <p:nvGrpSpPr>
            <p:cNvPr id="247" name="Group 246">
              <a:extLst>
                <a:ext uri="{FF2B5EF4-FFF2-40B4-BE49-F238E27FC236}">
                  <a16:creationId xmlns:a16="http://schemas.microsoft.com/office/drawing/2014/main" id="{3FB2E171-B2C8-5494-DCDB-200CBCB2A168}"/>
                </a:ext>
              </a:extLst>
            </p:cNvPr>
            <p:cNvGrpSpPr/>
            <p:nvPr/>
          </p:nvGrpSpPr>
          <p:grpSpPr>
            <a:xfrm>
              <a:off x="10972800" y="5486400"/>
              <a:ext cx="3657600" cy="3657600"/>
              <a:chOff x="10972800" y="5486400"/>
              <a:chExt cx="10972800" cy="10972801"/>
            </a:xfrm>
          </p:grpSpPr>
          <p:sp>
            <p:nvSpPr>
              <p:cNvPr id="318" name="Rectangle 317">
                <a:extLst>
                  <a:ext uri="{FF2B5EF4-FFF2-40B4-BE49-F238E27FC236}">
                    <a16:creationId xmlns:a16="http://schemas.microsoft.com/office/drawing/2014/main" id="{085E3478-BDA1-043E-AD39-E33B13AB0B66}"/>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a:extLst>
                  <a:ext uri="{FF2B5EF4-FFF2-40B4-BE49-F238E27FC236}">
                    <a16:creationId xmlns:a16="http://schemas.microsoft.com/office/drawing/2014/main" id="{5C2C4C6D-8FE8-CBD7-B759-CDA84D3F959F}"/>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a:extLst>
                  <a:ext uri="{FF2B5EF4-FFF2-40B4-BE49-F238E27FC236}">
                    <a16:creationId xmlns:a16="http://schemas.microsoft.com/office/drawing/2014/main" id="{2779291E-67D9-A3BD-53AF-39EFE1BE3622}"/>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a:extLst>
                  <a:ext uri="{FF2B5EF4-FFF2-40B4-BE49-F238E27FC236}">
                    <a16:creationId xmlns:a16="http://schemas.microsoft.com/office/drawing/2014/main" id="{3E136122-14C4-3C43-5446-5CB38841A0C3}"/>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230ED395-65B5-85B7-E1E2-AB7637A5799F}"/>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a:extLst>
                  <a:ext uri="{FF2B5EF4-FFF2-40B4-BE49-F238E27FC236}">
                    <a16:creationId xmlns:a16="http://schemas.microsoft.com/office/drawing/2014/main" id="{CA030ED3-7A6C-6289-0CED-7D623AD47138}"/>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a:extLst>
                  <a:ext uri="{FF2B5EF4-FFF2-40B4-BE49-F238E27FC236}">
                    <a16:creationId xmlns:a16="http://schemas.microsoft.com/office/drawing/2014/main" id="{AFC8734E-E425-220F-6B27-40FC6C9C0DE4}"/>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a:extLst>
                  <a:ext uri="{FF2B5EF4-FFF2-40B4-BE49-F238E27FC236}">
                    <a16:creationId xmlns:a16="http://schemas.microsoft.com/office/drawing/2014/main" id="{4C4A7232-0286-40ED-552E-117443F9533B}"/>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a:extLst>
                  <a:ext uri="{FF2B5EF4-FFF2-40B4-BE49-F238E27FC236}">
                    <a16:creationId xmlns:a16="http://schemas.microsoft.com/office/drawing/2014/main" id="{B910F28A-D240-1AFE-8E03-86436C944F46}"/>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 name="Group 247">
              <a:extLst>
                <a:ext uri="{FF2B5EF4-FFF2-40B4-BE49-F238E27FC236}">
                  <a16:creationId xmlns:a16="http://schemas.microsoft.com/office/drawing/2014/main" id="{8BC9779A-8559-E7CD-78F8-F6AC575DC820}"/>
                </a:ext>
              </a:extLst>
            </p:cNvPr>
            <p:cNvGrpSpPr/>
            <p:nvPr/>
          </p:nvGrpSpPr>
          <p:grpSpPr>
            <a:xfrm>
              <a:off x="14630402" y="5486400"/>
              <a:ext cx="3657600" cy="3657600"/>
              <a:chOff x="10972800" y="5486400"/>
              <a:chExt cx="10972800" cy="10972801"/>
            </a:xfrm>
          </p:grpSpPr>
          <p:sp>
            <p:nvSpPr>
              <p:cNvPr id="309" name="Rectangle 308">
                <a:extLst>
                  <a:ext uri="{FF2B5EF4-FFF2-40B4-BE49-F238E27FC236}">
                    <a16:creationId xmlns:a16="http://schemas.microsoft.com/office/drawing/2014/main" id="{AF04AC75-DD42-A3CE-FFD7-DCE848845A2C}"/>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52087789-05A3-D52E-FE2E-2C2C96E6BD2B}"/>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7E4DF905-DAB7-B377-8E33-F850D3B9B395}"/>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a:extLst>
                  <a:ext uri="{FF2B5EF4-FFF2-40B4-BE49-F238E27FC236}">
                    <a16:creationId xmlns:a16="http://schemas.microsoft.com/office/drawing/2014/main" id="{4B1CB49D-24CD-7C17-998F-6296E5147271}"/>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a:extLst>
                  <a:ext uri="{FF2B5EF4-FFF2-40B4-BE49-F238E27FC236}">
                    <a16:creationId xmlns:a16="http://schemas.microsoft.com/office/drawing/2014/main" id="{117049E8-4D21-61BE-C51D-D5618F652300}"/>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a:extLst>
                  <a:ext uri="{FF2B5EF4-FFF2-40B4-BE49-F238E27FC236}">
                    <a16:creationId xmlns:a16="http://schemas.microsoft.com/office/drawing/2014/main" id="{1EBCA2E1-FD0C-5B56-B8EF-B9F582B60A04}"/>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a:extLst>
                  <a:ext uri="{FF2B5EF4-FFF2-40B4-BE49-F238E27FC236}">
                    <a16:creationId xmlns:a16="http://schemas.microsoft.com/office/drawing/2014/main" id="{347175F9-CEB1-6EEA-A9F1-45800FF6C5BE}"/>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a:extLst>
                  <a:ext uri="{FF2B5EF4-FFF2-40B4-BE49-F238E27FC236}">
                    <a16:creationId xmlns:a16="http://schemas.microsoft.com/office/drawing/2014/main" id="{DEC9B210-1BC0-D08D-592A-E5C63447DC90}"/>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a:extLst>
                  <a:ext uri="{FF2B5EF4-FFF2-40B4-BE49-F238E27FC236}">
                    <a16:creationId xmlns:a16="http://schemas.microsoft.com/office/drawing/2014/main" id="{B023B672-ED0D-EDB3-8C5A-F33C0BE16CDA}"/>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9" name="Group 248">
              <a:extLst>
                <a:ext uri="{FF2B5EF4-FFF2-40B4-BE49-F238E27FC236}">
                  <a16:creationId xmlns:a16="http://schemas.microsoft.com/office/drawing/2014/main" id="{5F18478F-15E8-1A3A-8CB1-20E21ACE1398}"/>
                </a:ext>
              </a:extLst>
            </p:cNvPr>
            <p:cNvGrpSpPr/>
            <p:nvPr/>
          </p:nvGrpSpPr>
          <p:grpSpPr>
            <a:xfrm>
              <a:off x="18288002" y="5486400"/>
              <a:ext cx="3657600" cy="3657600"/>
              <a:chOff x="10972800" y="5486400"/>
              <a:chExt cx="10972800" cy="10972801"/>
            </a:xfrm>
          </p:grpSpPr>
          <p:sp>
            <p:nvSpPr>
              <p:cNvPr id="300" name="Rectangle 299">
                <a:extLst>
                  <a:ext uri="{FF2B5EF4-FFF2-40B4-BE49-F238E27FC236}">
                    <a16:creationId xmlns:a16="http://schemas.microsoft.com/office/drawing/2014/main" id="{B22294B8-6BEF-9E34-E22F-7F168B2F5F0C}"/>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a:extLst>
                  <a:ext uri="{FF2B5EF4-FFF2-40B4-BE49-F238E27FC236}">
                    <a16:creationId xmlns:a16="http://schemas.microsoft.com/office/drawing/2014/main" id="{C99418E6-D002-98F0-6CF9-2E51A491EC17}"/>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7C89D42D-3343-7FDD-2B5E-195B1CB5C8C6}"/>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F130E5DE-DBB8-2092-5C86-EF2AA9C4D458}"/>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F99C34F8-0E58-9114-9C4B-250A0BCA1DE6}"/>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a:extLst>
                  <a:ext uri="{FF2B5EF4-FFF2-40B4-BE49-F238E27FC236}">
                    <a16:creationId xmlns:a16="http://schemas.microsoft.com/office/drawing/2014/main" id="{C20208C3-7B19-20A0-1AEA-99B7BBB385F5}"/>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B2829A75-6A8F-BA55-E87C-D20B542CC4B7}"/>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Rectangle 306">
                <a:extLst>
                  <a:ext uri="{FF2B5EF4-FFF2-40B4-BE49-F238E27FC236}">
                    <a16:creationId xmlns:a16="http://schemas.microsoft.com/office/drawing/2014/main" id="{B182393F-68C6-C4B4-F09D-DCF159415D26}"/>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5D08298E-C817-6BD4-7DF7-A6BEFBF65D86}"/>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 name="Group 249">
              <a:extLst>
                <a:ext uri="{FF2B5EF4-FFF2-40B4-BE49-F238E27FC236}">
                  <a16:creationId xmlns:a16="http://schemas.microsoft.com/office/drawing/2014/main" id="{10EF7A4F-A50E-89C8-5EBC-67E671D78EDB}"/>
                </a:ext>
              </a:extLst>
            </p:cNvPr>
            <p:cNvGrpSpPr/>
            <p:nvPr/>
          </p:nvGrpSpPr>
          <p:grpSpPr>
            <a:xfrm>
              <a:off x="10972800" y="9144001"/>
              <a:ext cx="3657600" cy="3657600"/>
              <a:chOff x="10972800" y="5486400"/>
              <a:chExt cx="10972800" cy="10972801"/>
            </a:xfrm>
          </p:grpSpPr>
          <p:sp>
            <p:nvSpPr>
              <p:cNvPr id="291" name="Rectangle 290">
                <a:extLst>
                  <a:ext uri="{FF2B5EF4-FFF2-40B4-BE49-F238E27FC236}">
                    <a16:creationId xmlns:a16="http://schemas.microsoft.com/office/drawing/2014/main" id="{B0BCA564-5DFB-40C2-59F9-8C95BC8C66B9}"/>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0F48A209-061D-2564-E009-2541FB71B0E2}"/>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a:extLst>
                  <a:ext uri="{FF2B5EF4-FFF2-40B4-BE49-F238E27FC236}">
                    <a16:creationId xmlns:a16="http://schemas.microsoft.com/office/drawing/2014/main" id="{B418A707-F030-72E2-D41D-FD132C2BC5DE}"/>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E6664431-3A25-B49D-7864-1014A2F4AD27}"/>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a:extLst>
                  <a:ext uri="{FF2B5EF4-FFF2-40B4-BE49-F238E27FC236}">
                    <a16:creationId xmlns:a16="http://schemas.microsoft.com/office/drawing/2014/main" id="{71D6E777-5218-0C8E-0A7E-42C5DD998BC8}"/>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68959633-3004-D703-5A20-DF338072E01A}"/>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a:extLst>
                  <a:ext uri="{FF2B5EF4-FFF2-40B4-BE49-F238E27FC236}">
                    <a16:creationId xmlns:a16="http://schemas.microsoft.com/office/drawing/2014/main" id="{E4FB7E57-7587-3D81-CD5F-D7B25C7BC9AD}"/>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a:extLst>
                  <a:ext uri="{FF2B5EF4-FFF2-40B4-BE49-F238E27FC236}">
                    <a16:creationId xmlns:a16="http://schemas.microsoft.com/office/drawing/2014/main" id="{CE070C61-7DCF-B45F-7E09-E61DE5A65D7E}"/>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a:extLst>
                  <a:ext uri="{FF2B5EF4-FFF2-40B4-BE49-F238E27FC236}">
                    <a16:creationId xmlns:a16="http://schemas.microsoft.com/office/drawing/2014/main" id="{1B560AD3-77EF-B3B0-6C1A-852205637D36}"/>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 name="Group 250">
              <a:extLst>
                <a:ext uri="{FF2B5EF4-FFF2-40B4-BE49-F238E27FC236}">
                  <a16:creationId xmlns:a16="http://schemas.microsoft.com/office/drawing/2014/main" id="{4CAE2BE8-1712-64EB-FB5D-F92BC18815FA}"/>
                </a:ext>
              </a:extLst>
            </p:cNvPr>
            <p:cNvGrpSpPr/>
            <p:nvPr/>
          </p:nvGrpSpPr>
          <p:grpSpPr>
            <a:xfrm>
              <a:off x="10972800" y="12801601"/>
              <a:ext cx="3657600" cy="3657600"/>
              <a:chOff x="10972800" y="5486400"/>
              <a:chExt cx="10972800" cy="10972801"/>
            </a:xfrm>
          </p:grpSpPr>
          <p:sp>
            <p:nvSpPr>
              <p:cNvPr id="282" name="Rectangle 281">
                <a:extLst>
                  <a:ext uri="{FF2B5EF4-FFF2-40B4-BE49-F238E27FC236}">
                    <a16:creationId xmlns:a16="http://schemas.microsoft.com/office/drawing/2014/main" id="{A532B144-45C7-4B73-2DBD-35D9A4BC6869}"/>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a:extLst>
                  <a:ext uri="{FF2B5EF4-FFF2-40B4-BE49-F238E27FC236}">
                    <a16:creationId xmlns:a16="http://schemas.microsoft.com/office/drawing/2014/main" id="{69237F9E-CE63-E262-BC6E-7BB57F57CFC0}"/>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a:extLst>
                  <a:ext uri="{FF2B5EF4-FFF2-40B4-BE49-F238E27FC236}">
                    <a16:creationId xmlns:a16="http://schemas.microsoft.com/office/drawing/2014/main" id="{91419539-3BFC-4BD7-E0CF-022F9E0DEAE6}"/>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F1EEAEE8-93CE-87F3-4708-55EA629E55DA}"/>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a:extLst>
                  <a:ext uri="{FF2B5EF4-FFF2-40B4-BE49-F238E27FC236}">
                    <a16:creationId xmlns:a16="http://schemas.microsoft.com/office/drawing/2014/main" id="{DAF1809D-82EA-39CD-59BC-2AC9F46067EB}"/>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a:extLst>
                  <a:ext uri="{FF2B5EF4-FFF2-40B4-BE49-F238E27FC236}">
                    <a16:creationId xmlns:a16="http://schemas.microsoft.com/office/drawing/2014/main" id="{DDE7A2FE-2324-0F8E-4E0E-028CEB2188FE}"/>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58A6F8FA-D47B-3893-B683-B71A3B45C448}"/>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F8DB932A-4E92-8D33-4A63-4C9E835542B5}"/>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2240561D-63CD-C2A4-41AA-545EB7B04BCB}"/>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 name="Group 251">
              <a:extLst>
                <a:ext uri="{FF2B5EF4-FFF2-40B4-BE49-F238E27FC236}">
                  <a16:creationId xmlns:a16="http://schemas.microsoft.com/office/drawing/2014/main" id="{3E4925C0-88A3-22D1-A911-A4BB33678DEA}"/>
                </a:ext>
              </a:extLst>
            </p:cNvPr>
            <p:cNvGrpSpPr/>
            <p:nvPr/>
          </p:nvGrpSpPr>
          <p:grpSpPr>
            <a:xfrm>
              <a:off x="14630400" y="12801600"/>
              <a:ext cx="3657600" cy="3657600"/>
              <a:chOff x="10972800" y="5486400"/>
              <a:chExt cx="10972800" cy="10972801"/>
            </a:xfrm>
          </p:grpSpPr>
          <p:sp>
            <p:nvSpPr>
              <p:cNvPr id="273" name="Rectangle 272">
                <a:extLst>
                  <a:ext uri="{FF2B5EF4-FFF2-40B4-BE49-F238E27FC236}">
                    <a16:creationId xmlns:a16="http://schemas.microsoft.com/office/drawing/2014/main" id="{D1A29F1F-03F9-2DB2-7277-372D80C768C7}"/>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9E65F4E4-4D59-56D1-948A-6D4EE8FDEE72}"/>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a:extLst>
                  <a:ext uri="{FF2B5EF4-FFF2-40B4-BE49-F238E27FC236}">
                    <a16:creationId xmlns:a16="http://schemas.microsoft.com/office/drawing/2014/main" id="{4BAB74B8-7A56-526F-9488-A3FB00C51439}"/>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AC381685-B2AE-023A-67B1-5BAC545A8AC2}"/>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a:extLst>
                  <a:ext uri="{FF2B5EF4-FFF2-40B4-BE49-F238E27FC236}">
                    <a16:creationId xmlns:a16="http://schemas.microsoft.com/office/drawing/2014/main" id="{D60A21E1-B158-67FC-1875-22BDBEC7C3CB}"/>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BB353D18-BDD6-884E-8208-D5CA08449709}"/>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a:extLst>
                  <a:ext uri="{FF2B5EF4-FFF2-40B4-BE49-F238E27FC236}">
                    <a16:creationId xmlns:a16="http://schemas.microsoft.com/office/drawing/2014/main" id="{EB21765E-8E30-86FB-A00A-59E61F40B47F}"/>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a:extLst>
                  <a:ext uri="{FF2B5EF4-FFF2-40B4-BE49-F238E27FC236}">
                    <a16:creationId xmlns:a16="http://schemas.microsoft.com/office/drawing/2014/main" id="{EEB3D873-974A-711E-ED7E-B914F0216346}"/>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a:extLst>
                  <a:ext uri="{FF2B5EF4-FFF2-40B4-BE49-F238E27FC236}">
                    <a16:creationId xmlns:a16="http://schemas.microsoft.com/office/drawing/2014/main" id="{351A4239-A287-1C97-453E-2BEC376FBFCE}"/>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 name="Group 252">
              <a:extLst>
                <a:ext uri="{FF2B5EF4-FFF2-40B4-BE49-F238E27FC236}">
                  <a16:creationId xmlns:a16="http://schemas.microsoft.com/office/drawing/2014/main" id="{E1DFB6C0-FEB5-20E1-0949-F9321D2E62AD}"/>
                </a:ext>
              </a:extLst>
            </p:cNvPr>
            <p:cNvGrpSpPr/>
            <p:nvPr/>
          </p:nvGrpSpPr>
          <p:grpSpPr>
            <a:xfrm>
              <a:off x="18288002" y="12801600"/>
              <a:ext cx="3657600" cy="3657600"/>
              <a:chOff x="10972800" y="5486400"/>
              <a:chExt cx="10972800" cy="10972801"/>
            </a:xfrm>
          </p:grpSpPr>
          <p:sp>
            <p:nvSpPr>
              <p:cNvPr id="264" name="Rectangle 263">
                <a:extLst>
                  <a:ext uri="{FF2B5EF4-FFF2-40B4-BE49-F238E27FC236}">
                    <a16:creationId xmlns:a16="http://schemas.microsoft.com/office/drawing/2014/main" id="{C5BF45BA-AFD4-6047-089C-374453C3F251}"/>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00EB893C-725E-F730-0FED-C27E924C64E2}"/>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0DBC64F0-8C75-E1BF-77B7-39C6174027F9}"/>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D05099C5-5625-06E0-2C86-9BCFA65C0CD9}"/>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28FA1FCC-6D88-9D5E-5FD7-479EB1593AC5}"/>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2F7C962E-EE4E-B57C-5E4F-D9912A41DBDE}"/>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34DEE3A3-002A-DAC8-306A-F12226593A9F}"/>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BFA1A8FC-7115-4EFC-FDC9-3CF999713EB2}"/>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0BC466BA-2CCC-C80D-C0B1-7927909C85F2}"/>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07A0B688-2475-BF8C-8F85-5109307F9AE9}"/>
                </a:ext>
              </a:extLst>
            </p:cNvPr>
            <p:cNvGrpSpPr/>
            <p:nvPr/>
          </p:nvGrpSpPr>
          <p:grpSpPr>
            <a:xfrm>
              <a:off x="18288002" y="9144000"/>
              <a:ext cx="3657600" cy="3657600"/>
              <a:chOff x="10972800" y="5486400"/>
              <a:chExt cx="10972800" cy="10972801"/>
            </a:xfrm>
          </p:grpSpPr>
          <p:sp>
            <p:nvSpPr>
              <p:cNvPr id="255" name="Rectangle 254">
                <a:extLst>
                  <a:ext uri="{FF2B5EF4-FFF2-40B4-BE49-F238E27FC236}">
                    <a16:creationId xmlns:a16="http://schemas.microsoft.com/office/drawing/2014/main" id="{FEDE7F93-A243-E6B6-994B-9EA63CAEE81E}"/>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FD451222-4C3A-CC51-C64D-4DA4A53986D9}"/>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79636551-8FBB-9F51-5DA5-2E992BA0D302}"/>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DD401C79-2B37-7878-DD10-4B139D964496}"/>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48507091-000B-B81B-6D4C-500784408358}"/>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a:extLst>
                  <a:ext uri="{FF2B5EF4-FFF2-40B4-BE49-F238E27FC236}">
                    <a16:creationId xmlns:a16="http://schemas.microsoft.com/office/drawing/2014/main" id="{39CB9D78-18F8-F939-79FF-029CB74EFD9E}"/>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2C76AEFC-DDC5-94BE-EF58-E5785F839DBA}"/>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a:extLst>
                  <a:ext uri="{FF2B5EF4-FFF2-40B4-BE49-F238E27FC236}">
                    <a16:creationId xmlns:a16="http://schemas.microsoft.com/office/drawing/2014/main" id="{453113A8-7304-3D56-DA72-21A7E6C53CC6}"/>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10485E43-7626-C864-6051-5AC4D4BB255F}"/>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7" name="Group 326">
            <a:extLst>
              <a:ext uri="{FF2B5EF4-FFF2-40B4-BE49-F238E27FC236}">
                <a16:creationId xmlns:a16="http://schemas.microsoft.com/office/drawing/2014/main" id="{301994FC-3FDD-1EF4-4D21-0C34497E2EFF}"/>
              </a:ext>
            </a:extLst>
          </p:cNvPr>
          <p:cNvGrpSpPr/>
          <p:nvPr/>
        </p:nvGrpSpPr>
        <p:grpSpPr>
          <a:xfrm>
            <a:off x="10972800" y="12801600"/>
            <a:ext cx="3657600" cy="3657600"/>
            <a:chOff x="10972800" y="5486400"/>
            <a:chExt cx="10972802" cy="10972801"/>
          </a:xfrm>
        </p:grpSpPr>
        <p:grpSp>
          <p:nvGrpSpPr>
            <p:cNvPr id="328" name="Group 327">
              <a:extLst>
                <a:ext uri="{FF2B5EF4-FFF2-40B4-BE49-F238E27FC236}">
                  <a16:creationId xmlns:a16="http://schemas.microsoft.com/office/drawing/2014/main" id="{D96821F8-29B1-BC14-E92E-F4AFEA6C307D}"/>
                </a:ext>
              </a:extLst>
            </p:cNvPr>
            <p:cNvGrpSpPr/>
            <p:nvPr/>
          </p:nvGrpSpPr>
          <p:grpSpPr>
            <a:xfrm>
              <a:off x="10972800" y="5486400"/>
              <a:ext cx="3657600" cy="3657600"/>
              <a:chOff x="10972800" y="5486400"/>
              <a:chExt cx="10972800" cy="10972801"/>
            </a:xfrm>
          </p:grpSpPr>
          <p:sp>
            <p:nvSpPr>
              <p:cNvPr id="399" name="Rectangle 398">
                <a:extLst>
                  <a:ext uri="{FF2B5EF4-FFF2-40B4-BE49-F238E27FC236}">
                    <a16:creationId xmlns:a16="http://schemas.microsoft.com/office/drawing/2014/main" id="{26E3152B-29C1-CD90-60B6-378F49EDF7A7}"/>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Rectangle 399">
                <a:extLst>
                  <a:ext uri="{FF2B5EF4-FFF2-40B4-BE49-F238E27FC236}">
                    <a16:creationId xmlns:a16="http://schemas.microsoft.com/office/drawing/2014/main" id="{C6A836B9-64A0-D1C9-805F-F46FB056C371}"/>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Rectangle 400">
                <a:extLst>
                  <a:ext uri="{FF2B5EF4-FFF2-40B4-BE49-F238E27FC236}">
                    <a16:creationId xmlns:a16="http://schemas.microsoft.com/office/drawing/2014/main" id="{EABF00A9-C431-B6C1-2FED-8CCA7E9D003B}"/>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ectangle 401">
                <a:extLst>
                  <a:ext uri="{FF2B5EF4-FFF2-40B4-BE49-F238E27FC236}">
                    <a16:creationId xmlns:a16="http://schemas.microsoft.com/office/drawing/2014/main" id="{CD6BF8F2-CF42-6141-878C-C906762601E0}"/>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ectangle 402">
                <a:extLst>
                  <a:ext uri="{FF2B5EF4-FFF2-40B4-BE49-F238E27FC236}">
                    <a16:creationId xmlns:a16="http://schemas.microsoft.com/office/drawing/2014/main" id="{0CC8BB1A-BB2B-B583-ABE3-81B88EA09E07}"/>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Rectangle 403">
                <a:extLst>
                  <a:ext uri="{FF2B5EF4-FFF2-40B4-BE49-F238E27FC236}">
                    <a16:creationId xmlns:a16="http://schemas.microsoft.com/office/drawing/2014/main" id="{C6F4A800-78D3-9E10-DBE9-32BDD7C02CF6}"/>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ectangle 404">
                <a:extLst>
                  <a:ext uri="{FF2B5EF4-FFF2-40B4-BE49-F238E27FC236}">
                    <a16:creationId xmlns:a16="http://schemas.microsoft.com/office/drawing/2014/main" id="{497DD2F9-70CE-8A89-512F-3210870C4B41}"/>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Rectangle 405">
                <a:extLst>
                  <a:ext uri="{FF2B5EF4-FFF2-40B4-BE49-F238E27FC236}">
                    <a16:creationId xmlns:a16="http://schemas.microsoft.com/office/drawing/2014/main" id="{631CA12B-259D-C584-1CB5-F00C6322E3E2}"/>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Rectangle 406">
                <a:extLst>
                  <a:ext uri="{FF2B5EF4-FFF2-40B4-BE49-F238E27FC236}">
                    <a16:creationId xmlns:a16="http://schemas.microsoft.com/office/drawing/2014/main" id="{1C84EC92-E0DF-143F-67FE-56906C1187BB}"/>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9" name="Group 328">
              <a:extLst>
                <a:ext uri="{FF2B5EF4-FFF2-40B4-BE49-F238E27FC236}">
                  <a16:creationId xmlns:a16="http://schemas.microsoft.com/office/drawing/2014/main" id="{EA60282A-F25C-ED8E-40EA-D0A1F6E14D99}"/>
                </a:ext>
              </a:extLst>
            </p:cNvPr>
            <p:cNvGrpSpPr/>
            <p:nvPr/>
          </p:nvGrpSpPr>
          <p:grpSpPr>
            <a:xfrm>
              <a:off x="14630402" y="5486400"/>
              <a:ext cx="3657600" cy="3657600"/>
              <a:chOff x="10972800" y="5486400"/>
              <a:chExt cx="10972800" cy="10972801"/>
            </a:xfrm>
          </p:grpSpPr>
          <p:sp>
            <p:nvSpPr>
              <p:cNvPr id="390" name="Rectangle 389">
                <a:extLst>
                  <a:ext uri="{FF2B5EF4-FFF2-40B4-BE49-F238E27FC236}">
                    <a16:creationId xmlns:a16="http://schemas.microsoft.com/office/drawing/2014/main" id="{628B4502-BFF2-6764-6627-9A8E721D1157}"/>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Rectangle 390">
                <a:extLst>
                  <a:ext uri="{FF2B5EF4-FFF2-40B4-BE49-F238E27FC236}">
                    <a16:creationId xmlns:a16="http://schemas.microsoft.com/office/drawing/2014/main" id="{D97D7B01-F160-EECD-F254-2D3B71621968}"/>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ectangle 391">
                <a:extLst>
                  <a:ext uri="{FF2B5EF4-FFF2-40B4-BE49-F238E27FC236}">
                    <a16:creationId xmlns:a16="http://schemas.microsoft.com/office/drawing/2014/main" id="{2BD0091E-0D93-D3AF-05D2-F6DC5304A54E}"/>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ectangle 392">
                <a:extLst>
                  <a:ext uri="{FF2B5EF4-FFF2-40B4-BE49-F238E27FC236}">
                    <a16:creationId xmlns:a16="http://schemas.microsoft.com/office/drawing/2014/main" id="{071183BF-3089-9C6A-0D00-0B1EA620AB01}"/>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Rectangle 393">
                <a:extLst>
                  <a:ext uri="{FF2B5EF4-FFF2-40B4-BE49-F238E27FC236}">
                    <a16:creationId xmlns:a16="http://schemas.microsoft.com/office/drawing/2014/main" id="{E3A031B7-0E7F-95DF-93A0-86DE28446F80}"/>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Rectangle 394">
                <a:extLst>
                  <a:ext uri="{FF2B5EF4-FFF2-40B4-BE49-F238E27FC236}">
                    <a16:creationId xmlns:a16="http://schemas.microsoft.com/office/drawing/2014/main" id="{446B23AE-570D-F835-0976-A71858B9923A}"/>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Rectangle 395">
                <a:extLst>
                  <a:ext uri="{FF2B5EF4-FFF2-40B4-BE49-F238E27FC236}">
                    <a16:creationId xmlns:a16="http://schemas.microsoft.com/office/drawing/2014/main" id="{876965F0-4544-E72F-076B-2C55937956B4}"/>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Rectangle 396">
                <a:extLst>
                  <a:ext uri="{FF2B5EF4-FFF2-40B4-BE49-F238E27FC236}">
                    <a16:creationId xmlns:a16="http://schemas.microsoft.com/office/drawing/2014/main" id="{FE3422A1-B53E-B280-3A92-A224B80531E8}"/>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Rectangle 397">
                <a:extLst>
                  <a:ext uri="{FF2B5EF4-FFF2-40B4-BE49-F238E27FC236}">
                    <a16:creationId xmlns:a16="http://schemas.microsoft.com/office/drawing/2014/main" id="{87D825BB-65BD-4878-B357-C8B68F8B4A32}"/>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0" name="Group 329">
              <a:extLst>
                <a:ext uri="{FF2B5EF4-FFF2-40B4-BE49-F238E27FC236}">
                  <a16:creationId xmlns:a16="http://schemas.microsoft.com/office/drawing/2014/main" id="{A2EBAF4C-6D57-5FBB-F16B-E0643331ABD5}"/>
                </a:ext>
              </a:extLst>
            </p:cNvPr>
            <p:cNvGrpSpPr/>
            <p:nvPr/>
          </p:nvGrpSpPr>
          <p:grpSpPr>
            <a:xfrm>
              <a:off x="18288002" y="5486400"/>
              <a:ext cx="3657600" cy="3657600"/>
              <a:chOff x="10972800" y="5486400"/>
              <a:chExt cx="10972800" cy="10972801"/>
            </a:xfrm>
          </p:grpSpPr>
          <p:sp>
            <p:nvSpPr>
              <p:cNvPr id="381" name="Rectangle 380">
                <a:extLst>
                  <a:ext uri="{FF2B5EF4-FFF2-40B4-BE49-F238E27FC236}">
                    <a16:creationId xmlns:a16="http://schemas.microsoft.com/office/drawing/2014/main" id="{8E08A516-4451-6349-F90B-4669F4F93E4A}"/>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Rectangle 381">
                <a:extLst>
                  <a:ext uri="{FF2B5EF4-FFF2-40B4-BE49-F238E27FC236}">
                    <a16:creationId xmlns:a16="http://schemas.microsoft.com/office/drawing/2014/main" id="{2F2115B4-9606-9061-94C0-CBCE57588FFB}"/>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Rectangle 382">
                <a:extLst>
                  <a:ext uri="{FF2B5EF4-FFF2-40B4-BE49-F238E27FC236}">
                    <a16:creationId xmlns:a16="http://schemas.microsoft.com/office/drawing/2014/main" id="{2B65DCC4-BCA7-9C3B-3455-6F60BFB23F07}"/>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Rectangle 383">
                <a:extLst>
                  <a:ext uri="{FF2B5EF4-FFF2-40B4-BE49-F238E27FC236}">
                    <a16:creationId xmlns:a16="http://schemas.microsoft.com/office/drawing/2014/main" id="{C7D467CF-2183-F9D3-0CAA-8C19685BFC42}"/>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Rectangle 384">
                <a:extLst>
                  <a:ext uri="{FF2B5EF4-FFF2-40B4-BE49-F238E27FC236}">
                    <a16:creationId xmlns:a16="http://schemas.microsoft.com/office/drawing/2014/main" id="{FC1A9C1C-CA8A-1172-048E-F19C3E155CB2}"/>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ectangle 385">
                <a:extLst>
                  <a:ext uri="{FF2B5EF4-FFF2-40B4-BE49-F238E27FC236}">
                    <a16:creationId xmlns:a16="http://schemas.microsoft.com/office/drawing/2014/main" id="{D05CCA74-EE20-CFB4-4281-D7F2A9525A98}"/>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ectangle 386">
                <a:extLst>
                  <a:ext uri="{FF2B5EF4-FFF2-40B4-BE49-F238E27FC236}">
                    <a16:creationId xmlns:a16="http://schemas.microsoft.com/office/drawing/2014/main" id="{D06682E5-471A-2B61-A7F0-4DC22C346427}"/>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Rectangle 387">
                <a:extLst>
                  <a:ext uri="{FF2B5EF4-FFF2-40B4-BE49-F238E27FC236}">
                    <a16:creationId xmlns:a16="http://schemas.microsoft.com/office/drawing/2014/main" id="{04B74882-B7B5-A6F2-4ECD-23EA18FB3EFF}"/>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Rectangle 388">
                <a:extLst>
                  <a:ext uri="{FF2B5EF4-FFF2-40B4-BE49-F238E27FC236}">
                    <a16:creationId xmlns:a16="http://schemas.microsoft.com/office/drawing/2014/main" id="{47CCF7B7-65AA-0415-7128-0C22B36BA100}"/>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 name="Group 330">
              <a:extLst>
                <a:ext uri="{FF2B5EF4-FFF2-40B4-BE49-F238E27FC236}">
                  <a16:creationId xmlns:a16="http://schemas.microsoft.com/office/drawing/2014/main" id="{A842AD4E-8D09-929B-331A-396ACFBF80DA}"/>
                </a:ext>
              </a:extLst>
            </p:cNvPr>
            <p:cNvGrpSpPr/>
            <p:nvPr/>
          </p:nvGrpSpPr>
          <p:grpSpPr>
            <a:xfrm>
              <a:off x="10972800" y="9144001"/>
              <a:ext cx="3657600" cy="3657600"/>
              <a:chOff x="10972800" y="5486400"/>
              <a:chExt cx="10972800" cy="10972801"/>
            </a:xfrm>
          </p:grpSpPr>
          <p:sp>
            <p:nvSpPr>
              <p:cNvPr id="372" name="Rectangle 371">
                <a:extLst>
                  <a:ext uri="{FF2B5EF4-FFF2-40B4-BE49-F238E27FC236}">
                    <a16:creationId xmlns:a16="http://schemas.microsoft.com/office/drawing/2014/main" id="{4D93277A-2AB0-695A-660C-CDF81506DCF1}"/>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372">
                <a:extLst>
                  <a:ext uri="{FF2B5EF4-FFF2-40B4-BE49-F238E27FC236}">
                    <a16:creationId xmlns:a16="http://schemas.microsoft.com/office/drawing/2014/main" id="{BBF31629-09C0-8A4E-FAFE-458A486410C0}"/>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373">
                <a:extLst>
                  <a:ext uri="{FF2B5EF4-FFF2-40B4-BE49-F238E27FC236}">
                    <a16:creationId xmlns:a16="http://schemas.microsoft.com/office/drawing/2014/main" id="{D7F07A42-DB62-50F9-52CD-2697A195F5B2}"/>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374">
                <a:extLst>
                  <a:ext uri="{FF2B5EF4-FFF2-40B4-BE49-F238E27FC236}">
                    <a16:creationId xmlns:a16="http://schemas.microsoft.com/office/drawing/2014/main" id="{C73C80FE-EFDE-83A7-2DD6-F931530AAB17}"/>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ectangle 375">
                <a:extLst>
                  <a:ext uri="{FF2B5EF4-FFF2-40B4-BE49-F238E27FC236}">
                    <a16:creationId xmlns:a16="http://schemas.microsoft.com/office/drawing/2014/main" id="{E1634724-640F-67BA-BF44-85898197D93D}"/>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376">
                <a:extLst>
                  <a:ext uri="{FF2B5EF4-FFF2-40B4-BE49-F238E27FC236}">
                    <a16:creationId xmlns:a16="http://schemas.microsoft.com/office/drawing/2014/main" id="{F820B1FF-846E-3D30-F168-7C3D8CF7D34E}"/>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377">
                <a:extLst>
                  <a:ext uri="{FF2B5EF4-FFF2-40B4-BE49-F238E27FC236}">
                    <a16:creationId xmlns:a16="http://schemas.microsoft.com/office/drawing/2014/main" id="{2846BF47-B740-98CF-53E2-FD310ADEE75D}"/>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Rectangle 378">
                <a:extLst>
                  <a:ext uri="{FF2B5EF4-FFF2-40B4-BE49-F238E27FC236}">
                    <a16:creationId xmlns:a16="http://schemas.microsoft.com/office/drawing/2014/main" id="{3F00AAA4-3EA8-F480-5A13-F21BA6A6EECE}"/>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Rectangle 379">
                <a:extLst>
                  <a:ext uri="{FF2B5EF4-FFF2-40B4-BE49-F238E27FC236}">
                    <a16:creationId xmlns:a16="http://schemas.microsoft.com/office/drawing/2014/main" id="{07DA10EF-57BD-C1FC-6D74-7AC6194251B3}"/>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2" name="Group 331">
              <a:extLst>
                <a:ext uri="{FF2B5EF4-FFF2-40B4-BE49-F238E27FC236}">
                  <a16:creationId xmlns:a16="http://schemas.microsoft.com/office/drawing/2014/main" id="{BA96FE3F-26ED-08ED-7DDC-481E513DFCD0}"/>
                </a:ext>
              </a:extLst>
            </p:cNvPr>
            <p:cNvGrpSpPr/>
            <p:nvPr/>
          </p:nvGrpSpPr>
          <p:grpSpPr>
            <a:xfrm>
              <a:off x="10972800" y="12801601"/>
              <a:ext cx="3657600" cy="3657600"/>
              <a:chOff x="10972800" y="5486400"/>
              <a:chExt cx="10972800" cy="10972801"/>
            </a:xfrm>
          </p:grpSpPr>
          <p:sp>
            <p:nvSpPr>
              <p:cNvPr id="363" name="Rectangle 362">
                <a:extLst>
                  <a:ext uri="{FF2B5EF4-FFF2-40B4-BE49-F238E27FC236}">
                    <a16:creationId xmlns:a16="http://schemas.microsoft.com/office/drawing/2014/main" id="{388DEAC8-CC1D-8CA8-0BA5-ECE37CD0E15D}"/>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ectangle 363">
                <a:extLst>
                  <a:ext uri="{FF2B5EF4-FFF2-40B4-BE49-F238E27FC236}">
                    <a16:creationId xmlns:a16="http://schemas.microsoft.com/office/drawing/2014/main" id="{53884059-D000-E763-7ABB-C649F666CC96}"/>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Rectangle 364">
                <a:extLst>
                  <a:ext uri="{FF2B5EF4-FFF2-40B4-BE49-F238E27FC236}">
                    <a16:creationId xmlns:a16="http://schemas.microsoft.com/office/drawing/2014/main" id="{F5AA5274-CD7F-2D3D-8E96-CFBB26482E12}"/>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ectangle 365">
                <a:extLst>
                  <a:ext uri="{FF2B5EF4-FFF2-40B4-BE49-F238E27FC236}">
                    <a16:creationId xmlns:a16="http://schemas.microsoft.com/office/drawing/2014/main" id="{B2B9268D-FF05-EB14-5E6C-100E0AB9C017}"/>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ectangle 366">
                <a:extLst>
                  <a:ext uri="{FF2B5EF4-FFF2-40B4-BE49-F238E27FC236}">
                    <a16:creationId xmlns:a16="http://schemas.microsoft.com/office/drawing/2014/main" id="{3E22CE17-B44C-0603-A485-C0EDA98BA222}"/>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Rectangle 367">
                <a:extLst>
                  <a:ext uri="{FF2B5EF4-FFF2-40B4-BE49-F238E27FC236}">
                    <a16:creationId xmlns:a16="http://schemas.microsoft.com/office/drawing/2014/main" id="{38C8B882-1F9F-8BBD-7017-82407621905D}"/>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a:extLst>
                  <a:ext uri="{FF2B5EF4-FFF2-40B4-BE49-F238E27FC236}">
                    <a16:creationId xmlns:a16="http://schemas.microsoft.com/office/drawing/2014/main" id="{81FCB61B-2692-D9CE-4077-04C32C0BA974}"/>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369">
                <a:extLst>
                  <a:ext uri="{FF2B5EF4-FFF2-40B4-BE49-F238E27FC236}">
                    <a16:creationId xmlns:a16="http://schemas.microsoft.com/office/drawing/2014/main" id="{6FC098EE-ED60-8DF8-D6C9-341DBDC61A05}"/>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370">
                <a:extLst>
                  <a:ext uri="{FF2B5EF4-FFF2-40B4-BE49-F238E27FC236}">
                    <a16:creationId xmlns:a16="http://schemas.microsoft.com/office/drawing/2014/main" id="{BA4F5144-A5D0-6DF5-F07E-E40ACBAFD4D7}"/>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3" name="Group 332">
              <a:extLst>
                <a:ext uri="{FF2B5EF4-FFF2-40B4-BE49-F238E27FC236}">
                  <a16:creationId xmlns:a16="http://schemas.microsoft.com/office/drawing/2014/main" id="{712BF7AC-28A0-612F-E27C-24F65C309558}"/>
                </a:ext>
              </a:extLst>
            </p:cNvPr>
            <p:cNvGrpSpPr/>
            <p:nvPr/>
          </p:nvGrpSpPr>
          <p:grpSpPr>
            <a:xfrm>
              <a:off x="14630400" y="12801600"/>
              <a:ext cx="3657600" cy="3657600"/>
              <a:chOff x="10972800" y="5486400"/>
              <a:chExt cx="10972800" cy="10972801"/>
            </a:xfrm>
          </p:grpSpPr>
          <p:sp>
            <p:nvSpPr>
              <p:cNvPr id="354" name="Rectangle 353">
                <a:extLst>
                  <a:ext uri="{FF2B5EF4-FFF2-40B4-BE49-F238E27FC236}">
                    <a16:creationId xmlns:a16="http://schemas.microsoft.com/office/drawing/2014/main" id="{E64132F0-C58B-C9CE-FEA3-20C0B66723DA}"/>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ectangle 354">
                <a:extLst>
                  <a:ext uri="{FF2B5EF4-FFF2-40B4-BE49-F238E27FC236}">
                    <a16:creationId xmlns:a16="http://schemas.microsoft.com/office/drawing/2014/main" id="{1537F361-F7E1-33CB-22CE-6742D1B35538}"/>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Rectangle 355">
                <a:extLst>
                  <a:ext uri="{FF2B5EF4-FFF2-40B4-BE49-F238E27FC236}">
                    <a16:creationId xmlns:a16="http://schemas.microsoft.com/office/drawing/2014/main" id="{61CCF795-DCC3-ABEC-CFE6-331999420FDC}"/>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Rectangle 356">
                <a:extLst>
                  <a:ext uri="{FF2B5EF4-FFF2-40B4-BE49-F238E27FC236}">
                    <a16:creationId xmlns:a16="http://schemas.microsoft.com/office/drawing/2014/main" id="{3E57C519-B587-3566-8698-11B2DDA6DC49}"/>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Rectangle 357">
                <a:extLst>
                  <a:ext uri="{FF2B5EF4-FFF2-40B4-BE49-F238E27FC236}">
                    <a16:creationId xmlns:a16="http://schemas.microsoft.com/office/drawing/2014/main" id="{999C65E8-D7DF-0AAD-61AD-70A99726D1EA}"/>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Rectangle 358">
                <a:extLst>
                  <a:ext uri="{FF2B5EF4-FFF2-40B4-BE49-F238E27FC236}">
                    <a16:creationId xmlns:a16="http://schemas.microsoft.com/office/drawing/2014/main" id="{2D667258-42BB-717F-8A57-EB1DE51DF678}"/>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ectangle 359">
                <a:extLst>
                  <a:ext uri="{FF2B5EF4-FFF2-40B4-BE49-F238E27FC236}">
                    <a16:creationId xmlns:a16="http://schemas.microsoft.com/office/drawing/2014/main" id="{118170A6-3FC9-C5FD-2355-A6B5CC4460F0}"/>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ectangle 360">
                <a:extLst>
                  <a:ext uri="{FF2B5EF4-FFF2-40B4-BE49-F238E27FC236}">
                    <a16:creationId xmlns:a16="http://schemas.microsoft.com/office/drawing/2014/main" id="{62BBAB5B-999C-81E0-9B3C-88F8D3FF8480}"/>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ectangle 361">
                <a:extLst>
                  <a:ext uri="{FF2B5EF4-FFF2-40B4-BE49-F238E27FC236}">
                    <a16:creationId xmlns:a16="http://schemas.microsoft.com/office/drawing/2014/main" id="{D5883E22-15A7-ECD8-CE25-CDA970198AD2}"/>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4" name="Group 333">
              <a:extLst>
                <a:ext uri="{FF2B5EF4-FFF2-40B4-BE49-F238E27FC236}">
                  <a16:creationId xmlns:a16="http://schemas.microsoft.com/office/drawing/2014/main" id="{51E8F63B-2E32-B3E1-614A-BCB0DC385B45}"/>
                </a:ext>
              </a:extLst>
            </p:cNvPr>
            <p:cNvGrpSpPr/>
            <p:nvPr/>
          </p:nvGrpSpPr>
          <p:grpSpPr>
            <a:xfrm>
              <a:off x="18288002" y="12801600"/>
              <a:ext cx="3657600" cy="3657600"/>
              <a:chOff x="10972800" y="5486400"/>
              <a:chExt cx="10972800" cy="10972801"/>
            </a:xfrm>
          </p:grpSpPr>
          <p:sp>
            <p:nvSpPr>
              <p:cNvPr id="345" name="Rectangle 344">
                <a:extLst>
                  <a:ext uri="{FF2B5EF4-FFF2-40B4-BE49-F238E27FC236}">
                    <a16:creationId xmlns:a16="http://schemas.microsoft.com/office/drawing/2014/main" id="{253B2C9D-85AF-8600-5E9C-BE2B3E5ADA16}"/>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Rectangle 345">
                <a:extLst>
                  <a:ext uri="{FF2B5EF4-FFF2-40B4-BE49-F238E27FC236}">
                    <a16:creationId xmlns:a16="http://schemas.microsoft.com/office/drawing/2014/main" id="{33DE9A75-6655-495E-70BF-DC31BE8655DE}"/>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46">
                <a:extLst>
                  <a:ext uri="{FF2B5EF4-FFF2-40B4-BE49-F238E27FC236}">
                    <a16:creationId xmlns:a16="http://schemas.microsoft.com/office/drawing/2014/main" id="{1B66E873-0E51-4BAE-5FA4-316E822B4EEA}"/>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347">
                <a:extLst>
                  <a:ext uri="{FF2B5EF4-FFF2-40B4-BE49-F238E27FC236}">
                    <a16:creationId xmlns:a16="http://schemas.microsoft.com/office/drawing/2014/main" id="{039EDC9E-8603-1B5D-0A33-461490B5E42A}"/>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a:extLst>
                  <a:ext uri="{FF2B5EF4-FFF2-40B4-BE49-F238E27FC236}">
                    <a16:creationId xmlns:a16="http://schemas.microsoft.com/office/drawing/2014/main" id="{25B127AA-DACB-637A-0E35-75DC0B205B34}"/>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F6CE0FA2-6816-461A-49DA-6AFD1D0B59EB}"/>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ectangle 350">
                <a:extLst>
                  <a:ext uri="{FF2B5EF4-FFF2-40B4-BE49-F238E27FC236}">
                    <a16:creationId xmlns:a16="http://schemas.microsoft.com/office/drawing/2014/main" id="{551B8411-AE44-C6E4-47C9-63A0BEBBE0BA}"/>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ectangle 351">
                <a:extLst>
                  <a:ext uri="{FF2B5EF4-FFF2-40B4-BE49-F238E27FC236}">
                    <a16:creationId xmlns:a16="http://schemas.microsoft.com/office/drawing/2014/main" id="{135705D2-F110-2A7B-8DE2-D244B17DE142}"/>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a:extLst>
                  <a:ext uri="{FF2B5EF4-FFF2-40B4-BE49-F238E27FC236}">
                    <a16:creationId xmlns:a16="http://schemas.microsoft.com/office/drawing/2014/main" id="{FEB52095-185B-10BA-76C0-50BDC0EE44AD}"/>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5" name="Group 334">
              <a:extLst>
                <a:ext uri="{FF2B5EF4-FFF2-40B4-BE49-F238E27FC236}">
                  <a16:creationId xmlns:a16="http://schemas.microsoft.com/office/drawing/2014/main" id="{F4DF1289-B3CD-0EB0-6B5F-C6076D917B2E}"/>
                </a:ext>
              </a:extLst>
            </p:cNvPr>
            <p:cNvGrpSpPr/>
            <p:nvPr/>
          </p:nvGrpSpPr>
          <p:grpSpPr>
            <a:xfrm>
              <a:off x="18288002" y="9144000"/>
              <a:ext cx="3657600" cy="3657600"/>
              <a:chOff x="10972800" y="5486400"/>
              <a:chExt cx="10972800" cy="10972801"/>
            </a:xfrm>
          </p:grpSpPr>
          <p:sp>
            <p:nvSpPr>
              <p:cNvPr id="336" name="Rectangle 335">
                <a:extLst>
                  <a:ext uri="{FF2B5EF4-FFF2-40B4-BE49-F238E27FC236}">
                    <a16:creationId xmlns:a16="http://schemas.microsoft.com/office/drawing/2014/main" id="{4183410B-CD8E-060E-335E-BE4CF4BD8027}"/>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Rectangle 336">
                <a:extLst>
                  <a:ext uri="{FF2B5EF4-FFF2-40B4-BE49-F238E27FC236}">
                    <a16:creationId xmlns:a16="http://schemas.microsoft.com/office/drawing/2014/main" id="{5F419D7A-37DF-CFE8-E0FE-94254F6395F1}"/>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337">
                <a:extLst>
                  <a:ext uri="{FF2B5EF4-FFF2-40B4-BE49-F238E27FC236}">
                    <a16:creationId xmlns:a16="http://schemas.microsoft.com/office/drawing/2014/main" id="{47233AC7-6D26-34FD-1703-D1025C4F13B2}"/>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Rectangle 338">
                <a:extLst>
                  <a:ext uri="{FF2B5EF4-FFF2-40B4-BE49-F238E27FC236}">
                    <a16:creationId xmlns:a16="http://schemas.microsoft.com/office/drawing/2014/main" id="{B49DF747-612A-3EB5-1856-47ADDEDDAEA5}"/>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Rectangle 339">
                <a:extLst>
                  <a:ext uri="{FF2B5EF4-FFF2-40B4-BE49-F238E27FC236}">
                    <a16:creationId xmlns:a16="http://schemas.microsoft.com/office/drawing/2014/main" id="{2088879E-0325-63A2-132C-3E43094C92D2}"/>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340">
                <a:extLst>
                  <a:ext uri="{FF2B5EF4-FFF2-40B4-BE49-F238E27FC236}">
                    <a16:creationId xmlns:a16="http://schemas.microsoft.com/office/drawing/2014/main" id="{00091C9A-BC6F-5A9B-5E00-E62C8EEA7009}"/>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Rectangle 341">
                <a:extLst>
                  <a:ext uri="{FF2B5EF4-FFF2-40B4-BE49-F238E27FC236}">
                    <a16:creationId xmlns:a16="http://schemas.microsoft.com/office/drawing/2014/main" id="{C1670005-829E-2F3C-BD99-4AA022189C21}"/>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Rectangle 342">
                <a:extLst>
                  <a:ext uri="{FF2B5EF4-FFF2-40B4-BE49-F238E27FC236}">
                    <a16:creationId xmlns:a16="http://schemas.microsoft.com/office/drawing/2014/main" id="{2B2AB449-7CC2-E94F-0900-93DD63C6A435}"/>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Rectangle 343">
                <a:extLst>
                  <a:ext uri="{FF2B5EF4-FFF2-40B4-BE49-F238E27FC236}">
                    <a16:creationId xmlns:a16="http://schemas.microsoft.com/office/drawing/2014/main" id="{73A60546-E5F1-0057-1B8C-3ACEDB135363}"/>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08" name="Group 407">
            <a:extLst>
              <a:ext uri="{FF2B5EF4-FFF2-40B4-BE49-F238E27FC236}">
                <a16:creationId xmlns:a16="http://schemas.microsoft.com/office/drawing/2014/main" id="{D1AA82E9-D34F-EAE7-3FEA-83E3A7411B06}"/>
              </a:ext>
            </a:extLst>
          </p:cNvPr>
          <p:cNvGrpSpPr/>
          <p:nvPr/>
        </p:nvGrpSpPr>
        <p:grpSpPr>
          <a:xfrm>
            <a:off x="14630400" y="12801600"/>
            <a:ext cx="3657600" cy="3657600"/>
            <a:chOff x="10972800" y="5486400"/>
            <a:chExt cx="10972802" cy="10972801"/>
          </a:xfrm>
        </p:grpSpPr>
        <p:grpSp>
          <p:nvGrpSpPr>
            <p:cNvPr id="409" name="Group 408">
              <a:extLst>
                <a:ext uri="{FF2B5EF4-FFF2-40B4-BE49-F238E27FC236}">
                  <a16:creationId xmlns:a16="http://schemas.microsoft.com/office/drawing/2014/main" id="{F05FEFE1-A2EF-B4D7-3991-37A3D3EE7580}"/>
                </a:ext>
              </a:extLst>
            </p:cNvPr>
            <p:cNvGrpSpPr/>
            <p:nvPr/>
          </p:nvGrpSpPr>
          <p:grpSpPr>
            <a:xfrm>
              <a:off x="10972800" y="5486400"/>
              <a:ext cx="3657600" cy="3657600"/>
              <a:chOff x="10972800" y="5486400"/>
              <a:chExt cx="10972800" cy="10972801"/>
            </a:xfrm>
          </p:grpSpPr>
          <p:sp>
            <p:nvSpPr>
              <p:cNvPr id="480" name="Rectangle 479">
                <a:extLst>
                  <a:ext uri="{FF2B5EF4-FFF2-40B4-BE49-F238E27FC236}">
                    <a16:creationId xmlns:a16="http://schemas.microsoft.com/office/drawing/2014/main" id="{DF27C646-CAF9-2D1B-2D54-26FFADF272BB}"/>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ectangle 480">
                <a:extLst>
                  <a:ext uri="{FF2B5EF4-FFF2-40B4-BE49-F238E27FC236}">
                    <a16:creationId xmlns:a16="http://schemas.microsoft.com/office/drawing/2014/main" id="{125B37EF-FC82-07C7-AB4B-72AFCD882125}"/>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Rectangle 481">
                <a:extLst>
                  <a:ext uri="{FF2B5EF4-FFF2-40B4-BE49-F238E27FC236}">
                    <a16:creationId xmlns:a16="http://schemas.microsoft.com/office/drawing/2014/main" id="{17913A53-DCFE-587E-CA14-8CB773AE6E23}"/>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Rectangle 482">
                <a:extLst>
                  <a:ext uri="{FF2B5EF4-FFF2-40B4-BE49-F238E27FC236}">
                    <a16:creationId xmlns:a16="http://schemas.microsoft.com/office/drawing/2014/main" id="{691DF11D-66F1-BC0A-CE44-8586DA8A4ADB}"/>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Rectangle 483">
                <a:extLst>
                  <a:ext uri="{FF2B5EF4-FFF2-40B4-BE49-F238E27FC236}">
                    <a16:creationId xmlns:a16="http://schemas.microsoft.com/office/drawing/2014/main" id="{D5BEBC2D-DDA2-0719-2B6E-DF1F7D58C981}"/>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Rectangle 484">
                <a:extLst>
                  <a:ext uri="{FF2B5EF4-FFF2-40B4-BE49-F238E27FC236}">
                    <a16:creationId xmlns:a16="http://schemas.microsoft.com/office/drawing/2014/main" id="{1EB942F5-917C-1F96-51D0-FB88A785E0E4}"/>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Rectangle 485">
                <a:extLst>
                  <a:ext uri="{FF2B5EF4-FFF2-40B4-BE49-F238E27FC236}">
                    <a16:creationId xmlns:a16="http://schemas.microsoft.com/office/drawing/2014/main" id="{D30DB788-BF28-8BAB-CEAE-C484C9E3EEFF}"/>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Rectangle 486">
                <a:extLst>
                  <a:ext uri="{FF2B5EF4-FFF2-40B4-BE49-F238E27FC236}">
                    <a16:creationId xmlns:a16="http://schemas.microsoft.com/office/drawing/2014/main" id="{57C1566A-3CB9-964A-5A39-700526288A98}"/>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Rectangle 487">
                <a:extLst>
                  <a:ext uri="{FF2B5EF4-FFF2-40B4-BE49-F238E27FC236}">
                    <a16:creationId xmlns:a16="http://schemas.microsoft.com/office/drawing/2014/main" id="{E1893F7E-5E17-0E98-5A89-2BE08C6F2185}"/>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0" name="Group 409">
              <a:extLst>
                <a:ext uri="{FF2B5EF4-FFF2-40B4-BE49-F238E27FC236}">
                  <a16:creationId xmlns:a16="http://schemas.microsoft.com/office/drawing/2014/main" id="{355F1F83-FDBE-1517-CC22-EDE546303862}"/>
                </a:ext>
              </a:extLst>
            </p:cNvPr>
            <p:cNvGrpSpPr/>
            <p:nvPr/>
          </p:nvGrpSpPr>
          <p:grpSpPr>
            <a:xfrm>
              <a:off x="14630402" y="5486400"/>
              <a:ext cx="3657600" cy="3657600"/>
              <a:chOff x="10972800" y="5486400"/>
              <a:chExt cx="10972800" cy="10972801"/>
            </a:xfrm>
          </p:grpSpPr>
          <p:sp>
            <p:nvSpPr>
              <p:cNvPr id="471" name="Rectangle 470">
                <a:extLst>
                  <a:ext uri="{FF2B5EF4-FFF2-40B4-BE49-F238E27FC236}">
                    <a16:creationId xmlns:a16="http://schemas.microsoft.com/office/drawing/2014/main" id="{0F9BB95D-0226-9E99-0303-1510E0A86330}"/>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ectangle 471">
                <a:extLst>
                  <a:ext uri="{FF2B5EF4-FFF2-40B4-BE49-F238E27FC236}">
                    <a16:creationId xmlns:a16="http://schemas.microsoft.com/office/drawing/2014/main" id="{CAAC5E94-98AF-BF2D-6343-0396DC170063}"/>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ectangle 472">
                <a:extLst>
                  <a:ext uri="{FF2B5EF4-FFF2-40B4-BE49-F238E27FC236}">
                    <a16:creationId xmlns:a16="http://schemas.microsoft.com/office/drawing/2014/main" id="{2B913FB0-C50D-0604-6747-E64BC04D987E}"/>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ectangle 473">
                <a:extLst>
                  <a:ext uri="{FF2B5EF4-FFF2-40B4-BE49-F238E27FC236}">
                    <a16:creationId xmlns:a16="http://schemas.microsoft.com/office/drawing/2014/main" id="{7B87F13E-1E1C-7BE4-7102-E069693B21AD}"/>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ectangle 474">
                <a:extLst>
                  <a:ext uri="{FF2B5EF4-FFF2-40B4-BE49-F238E27FC236}">
                    <a16:creationId xmlns:a16="http://schemas.microsoft.com/office/drawing/2014/main" id="{91CDC296-48BC-0367-CE0F-1FB28FF596BF}"/>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475">
                <a:extLst>
                  <a:ext uri="{FF2B5EF4-FFF2-40B4-BE49-F238E27FC236}">
                    <a16:creationId xmlns:a16="http://schemas.microsoft.com/office/drawing/2014/main" id="{8ED3C8FE-EFE8-8752-40C3-98D7594583B9}"/>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ectangle 476">
                <a:extLst>
                  <a:ext uri="{FF2B5EF4-FFF2-40B4-BE49-F238E27FC236}">
                    <a16:creationId xmlns:a16="http://schemas.microsoft.com/office/drawing/2014/main" id="{B3BB9757-CDB6-8293-248C-4D44DEE88244}"/>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ctangle 477">
                <a:extLst>
                  <a:ext uri="{FF2B5EF4-FFF2-40B4-BE49-F238E27FC236}">
                    <a16:creationId xmlns:a16="http://schemas.microsoft.com/office/drawing/2014/main" id="{42D6055D-2CA8-C17F-9541-D6CA4DD2D868}"/>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Rectangle 478">
                <a:extLst>
                  <a:ext uri="{FF2B5EF4-FFF2-40B4-BE49-F238E27FC236}">
                    <a16:creationId xmlns:a16="http://schemas.microsoft.com/office/drawing/2014/main" id="{941344A7-656E-D8A7-BD06-5F3F97E569F5}"/>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1" name="Group 410">
              <a:extLst>
                <a:ext uri="{FF2B5EF4-FFF2-40B4-BE49-F238E27FC236}">
                  <a16:creationId xmlns:a16="http://schemas.microsoft.com/office/drawing/2014/main" id="{CCF6BE62-1A0D-FCE7-48AB-82E14CC90BB0}"/>
                </a:ext>
              </a:extLst>
            </p:cNvPr>
            <p:cNvGrpSpPr/>
            <p:nvPr/>
          </p:nvGrpSpPr>
          <p:grpSpPr>
            <a:xfrm>
              <a:off x="18288002" y="5486400"/>
              <a:ext cx="3657600" cy="3657600"/>
              <a:chOff x="10972800" y="5486400"/>
              <a:chExt cx="10972800" cy="10972801"/>
            </a:xfrm>
          </p:grpSpPr>
          <p:sp>
            <p:nvSpPr>
              <p:cNvPr id="462" name="Rectangle 461">
                <a:extLst>
                  <a:ext uri="{FF2B5EF4-FFF2-40B4-BE49-F238E27FC236}">
                    <a16:creationId xmlns:a16="http://schemas.microsoft.com/office/drawing/2014/main" id="{DA0AED30-86F7-64C9-6AC0-882992EB9D50}"/>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462">
                <a:extLst>
                  <a:ext uri="{FF2B5EF4-FFF2-40B4-BE49-F238E27FC236}">
                    <a16:creationId xmlns:a16="http://schemas.microsoft.com/office/drawing/2014/main" id="{D816220A-8DD4-2ABB-A9E1-159BB48EA06D}"/>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Rectangle 463">
                <a:extLst>
                  <a:ext uri="{FF2B5EF4-FFF2-40B4-BE49-F238E27FC236}">
                    <a16:creationId xmlns:a16="http://schemas.microsoft.com/office/drawing/2014/main" id="{1B16DEAB-DC26-982B-6A1C-857F9E5A9875}"/>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Rectangle 464">
                <a:extLst>
                  <a:ext uri="{FF2B5EF4-FFF2-40B4-BE49-F238E27FC236}">
                    <a16:creationId xmlns:a16="http://schemas.microsoft.com/office/drawing/2014/main" id="{EE078A3C-8C96-476D-7132-841A10AA9BA2}"/>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Rectangle 465">
                <a:extLst>
                  <a:ext uri="{FF2B5EF4-FFF2-40B4-BE49-F238E27FC236}">
                    <a16:creationId xmlns:a16="http://schemas.microsoft.com/office/drawing/2014/main" id="{219CBFF7-A609-1B73-014A-340D89AA90B0}"/>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Rectangle 466">
                <a:extLst>
                  <a:ext uri="{FF2B5EF4-FFF2-40B4-BE49-F238E27FC236}">
                    <a16:creationId xmlns:a16="http://schemas.microsoft.com/office/drawing/2014/main" id="{DB24EC9A-3B12-F8EE-9E94-6776FF68958B}"/>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Rectangle 467">
                <a:extLst>
                  <a:ext uri="{FF2B5EF4-FFF2-40B4-BE49-F238E27FC236}">
                    <a16:creationId xmlns:a16="http://schemas.microsoft.com/office/drawing/2014/main" id="{77BD19BD-2B0D-3A31-E812-DFB95B88D357}"/>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Rectangle 468">
                <a:extLst>
                  <a:ext uri="{FF2B5EF4-FFF2-40B4-BE49-F238E27FC236}">
                    <a16:creationId xmlns:a16="http://schemas.microsoft.com/office/drawing/2014/main" id="{3651F2FA-AF45-30B9-C346-6EE67D94C427}"/>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Rectangle 469">
                <a:extLst>
                  <a:ext uri="{FF2B5EF4-FFF2-40B4-BE49-F238E27FC236}">
                    <a16:creationId xmlns:a16="http://schemas.microsoft.com/office/drawing/2014/main" id="{A529DEDC-A81F-084A-3163-C7E87452FB89}"/>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2" name="Group 411">
              <a:extLst>
                <a:ext uri="{FF2B5EF4-FFF2-40B4-BE49-F238E27FC236}">
                  <a16:creationId xmlns:a16="http://schemas.microsoft.com/office/drawing/2014/main" id="{15AD1505-EAF3-E393-0CAE-57E3A72A9CDC}"/>
                </a:ext>
              </a:extLst>
            </p:cNvPr>
            <p:cNvGrpSpPr/>
            <p:nvPr/>
          </p:nvGrpSpPr>
          <p:grpSpPr>
            <a:xfrm>
              <a:off x="10972800" y="9144001"/>
              <a:ext cx="3657600" cy="3657600"/>
              <a:chOff x="10972800" y="5486400"/>
              <a:chExt cx="10972800" cy="10972801"/>
            </a:xfrm>
          </p:grpSpPr>
          <p:sp>
            <p:nvSpPr>
              <p:cNvPr id="453" name="Rectangle 452">
                <a:extLst>
                  <a:ext uri="{FF2B5EF4-FFF2-40B4-BE49-F238E27FC236}">
                    <a16:creationId xmlns:a16="http://schemas.microsoft.com/office/drawing/2014/main" id="{B0D343E3-938A-77EB-AAB5-562691209293}"/>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Rectangle 453">
                <a:extLst>
                  <a:ext uri="{FF2B5EF4-FFF2-40B4-BE49-F238E27FC236}">
                    <a16:creationId xmlns:a16="http://schemas.microsoft.com/office/drawing/2014/main" id="{99D83042-0890-3B12-BA05-29BFAAC65525}"/>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Rectangle 454">
                <a:extLst>
                  <a:ext uri="{FF2B5EF4-FFF2-40B4-BE49-F238E27FC236}">
                    <a16:creationId xmlns:a16="http://schemas.microsoft.com/office/drawing/2014/main" id="{670FCB92-BBB5-4D89-5568-AC320BCC679F}"/>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Rectangle 455">
                <a:extLst>
                  <a:ext uri="{FF2B5EF4-FFF2-40B4-BE49-F238E27FC236}">
                    <a16:creationId xmlns:a16="http://schemas.microsoft.com/office/drawing/2014/main" id="{8E44E8E0-C028-EF13-36A8-6D909974E8FB}"/>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456">
                <a:extLst>
                  <a:ext uri="{FF2B5EF4-FFF2-40B4-BE49-F238E27FC236}">
                    <a16:creationId xmlns:a16="http://schemas.microsoft.com/office/drawing/2014/main" id="{3995D050-A1A7-4294-2887-EA923DE7E2FB}"/>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Rectangle 457">
                <a:extLst>
                  <a:ext uri="{FF2B5EF4-FFF2-40B4-BE49-F238E27FC236}">
                    <a16:creationId xmlns:a16="http://schemas.microsoft.com/office/drawing/2014/main" id="{BE85A46C-AEA0-FF6B-E9F6-4D74CB78812A}"/>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Rectangle 458">
                <a:extLst>
                  <a:ext uri="{FF2B5EF4-FFF2-40B4-BE49-F238E27FC236}">
                    <a16:creationId xmlns:a16="http://schemas.microsoft.com/office/drawing/2014/main" id="{7CF2F6FA-E708-BC02-99CC-DEAE57810587}"/>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Rectangle 459">
                <a:extLst>
                  <a:ext uri="{FF2B5EF4-FFF2-40B4-BE49-F238E27FC236}">
                    <a16:creationId xmlns:a16="http://schemas.microsoft.com/office/drawing/2014/main" id="{E609F34A-47C7-DB05-41C6-1BC4555A9A92}"/>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Rectangle 460">
                <a:extLst>
                  <a:ext uri="{FF2B5EF4-FFF2-40B4-BE49-F238E27FC236}">
                    <a16:creationId xmlns:a16="http://schemas.microsoft.com/office/drawing/2014/main" id="{526B166E-60FC-6C61-0F43-C02801199096}"/>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3" name="Group 412">
              <a:extLst>
                <a:ext uri="{FF2B5EF4-FFF2-40B4-BE49-F238E27FC236}">
                  <a16:creationId xmlns:a16="http://schemas.microsoft.com/office/drawing/2014/main" id="{040B0423-DB58-1A51-3C3F-700E64DD0B53}"/>
                </a:ext>
              </a:extLst>
            </p:cNvPr>
            <p:cNvGrpSpPr/>
            <p:nvPr/>
          </p:nvGrpSpPr>
          <p:grpSpPr>
            <a:xfrm>
              <a:off x="10972800" y="12801601"/>
              <a:ext cx="3657600" cy="3657600"/>
              <a:chOff x="10972800" y="5486400"/>
              <a:chExt cx="10972800" cy="10972801"/>
            </a:xfrm>
          </p:grpSpPr>
          <p:sp>
            <p:nvSpPr>
              <p:cNvPr id="444" name="Rectangle 443">
                <a:extLst>
                  <a:ext uri="{FF2B5EF4-FFF2-40B4-BE49-F238E27FC236}">
                    <a16:creationId xmlns:a16="http://schemas.microsoft.com/office/drawing/2014/main" id="{F576E5E4-5EB8-B217-BB86-262E0B450D84}"/>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Rectangle 444">
                <a:extLst>
                  <a:ext uri="{FF2B5EF4-FFF2-40B4-BE49-F238E27FC236}">
                    <a16:creationId xmlns:a16="http://schemas.microsoft.com/office/drawing/2014/main" id="{794E22B6-0B73-680B-A088-3B153035BE0A}"/>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Rectangle 445">
                <a:extLst>
                  <a:ext uri="{FF2B5EF4-FFF2-40B4-BE49-F238E27FC236}">
                    <a16:creationId xmlns:a16="http://schemas.microsoft.com/office/drawing/2014/main" id="{428770E7-18AF-55D9-9F37-29B29E2F1B47}"/>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Rectangle 446">
                <a:extLst>
                  <a:ext uri="{FF2B5EF4-FFF2-40B4-BE49-F238E27FC236}">
                    <a16:creationId xmlns:a16="http://schemas.microsoft.com/office/drawing/2014/main" id="{7899CD93-C426-8761-50B1-A49A18E45D2D}"/>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Rectangle 447">
                <a:extLst>
                  <a:ext uri="{FF2B5EF4-FFF2-40B4-BE49-F238E27FC236}">
                    <a16:creationId xmlns:a16="http://schemas.microsoft.com/office/drawing/2014/main" id="{88277D64-9A70-5081-BBFE-E93843A17559}"/>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Rectangle 448">
                <a:extLst>
                  <a:ext uri="{FF2B5EF4-FFF2-40B4-BE49-F238E27FC236}">
                    <a16:creationId xmlns:a16="http://schemas.microsoft.com/office/drawing/2014/main" id="{F23FD25C-8AF9-9742-9B8F-366B42910A44}"/>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Rectangle 449">
                <a:extLst>
                  <a:ext uri="{FF2B5EF4-FFF2-40B4-BE49-F238E27FC236}">
                    <a16:creationId xmlns:a16="http://schemas.microsoft.com/office/drawing/2014/main" id="{00674740-296B-640D-96B8-A7857F86EBEA}"/>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Rectangle 450">
                <a:extLst>
                  <a:ext uri="{FF2B5EF4-FFF2-40B4-BE49-F238E27FC236}">
                    <a16:creationId xmlns:a16="http://schemas.microsoft.com/office/drawing/2014/main" id="{71B85F3E-105C-A44F-C73D-91739960133A}"/>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Rectangle 451">
                <a:extLst>
                  <a:ext uri="{FF2B5EF4-FFF2-40B4-BE49-F238E27FC236}">
                    <a16:creationId xmlns:a16="http://schemas.microsoft.com/office/drawing/2014/main" id="{8BF191A5-FEA4-5E51-A5F1-06D9A9EEBA8F}"/>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4" name="Group 413">
              <a:extLst>
                <a:ext uri="{FF2B5EF4-FFF2-40B4-BE49-F238E27FC236}">
                  <a16:creationId xmlns:a16="http://schemas.microsoft.com/office/drawing/2014/main" id="{335759EA-EF51-358D-24C1-D2B702851380}"/>
                </a:ext>
              </a:extLst>
            </p:cNvPr>
            <p:cNvGrpSpPr/>
            <p:nvPr/>
          </p:nvGrpSpPr>
          <p:grpSpPr>
            <a:xfrm>
              <a:off x="14630400" y="12801600"/>
              <a:ext cx="3657600" cy="3657600"/>
              <a:chOff x="10972800" y="5486400"/>
              <a:chExt cx="10972800" cy="10972801"/>
            </a:xfrm>
          </p:grpSpPr>
          <p:sp>
            <p:nvSpPr>
              <p:cNvPr id="435" name="Rectangle 434">
                <a:extLst>
                  <a:ext uri="{FF2B5EF4-FFF2-40B4-BE49-F238E27FC236}">
                    <a16:creationId xmlns:a16="http://schemas.microsoft.com/office/drawing/2014/main" id="{E314E78F-A49C-222B-7A82-A73E5E3DEF73}"/>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ectangle 435">
                <a:extLst>
                  <a:ext uri="{FF2B5EF4-FFF2-40B4-BE49-F238E27FC236}">
                    <a16:creationId xmlns:a16="http://schemas.microsoft.com/office/drawing/2014/main" id="{DFA6F38F-548C-6404-B403-C13E33735F7A}"/>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Rectangle 436">
                <a:extLst>
                  <a:ext uri="{FF2B5EF4-FFF2-40B4-BE49-F238E27FC236}">
                    <a16:creationId xmlns:a16="http://schemas.microsoft.com/office/drawing/2014/main" id="{F975EC09-40BC-E393-F237-938BA2C00DE9}"/>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Rectangle 437">
                <a:extLst>
                  <a:ext uri="{FF2B5EF4-FFF2-40B4-BE49-F238E27FC236}">
                    <a16:creationId xmlns:a16="http://schemas.microsoft.com/office/drawing/2014/main" id="{FD6B392E-3598-3415-275B-84B073884235}"/>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Rectangle 438">
                <a:extLst>
                  <a:ext uri="{FF2B5EF4-FFF2-40B4-BE49-F238E27FC236}">
                    <a16:creationId xmlns:a16="http://schemas.microsoft.com/office/drawing/2014/main" id="{69398522-315B-E7B6-86AE-863AE1A3429F}"/>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Rectangle 439">
                <a:extLst>
                  <a:ext uri="{FF2B5EF4-FFF2-40B4-BE49-F238E27FC236}">
                    <a16:creationId xmlns:a16="http://schemas.microsoft.com/office/drawing/2014/main" id="{8C1C58A8-D4C9-CADD-931B-27A1E06BBD22}"/>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Rectangle 440">
                <a:extLst>
                  <a:ext uri="{FF2B5EF4-FFF2-40B4-BE49-F238E27FC236}">
                    <a16:creationId xmlns:a16="http://schemas.microsoft.com/office/drawing/2014/main" id="{DAE0C44C-F4B7-E230-D9CD-F1DA2FEC07BA}"/>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Rectangle 441">
                <a:extLst>
                  <a:ext uri="{FF2B5EF4-FFF2-40B4-BE49-F238E27FC236}">
                    <a16:creationId xmlns:a16="http://schemas.microsoft.com/office/drawing/2014/main" id="{DA0A3B50-9F59-62C4-8F69-A0240554F701}"/>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Rectangle 442">
                <a:extLst>
                  <a:ext uri="{FF2B5EF4-FFF2-40B4-BE49-F238E27FC236}">
                    <a16:creationId xmlns:a16="http://schemas.microsoft.com/office/drawing/2014/main" id="{82EEC3CA-7E9B-B6B5-A42B-E08E8AD8A863}"/>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5" name="Group 414">
              <a:extLst>
                <a:ext uri="{FF2B5EF4-FFF2-40B4-BE49-F238E27FC236}">
                  <a16:creationId xmlns:a16="http://schemas.microsoft.com/office/drawing/2014/main" id="{EADC6C08-D472-C059-2577-CFC48FBCDC72}"/>
                </a:ext>
              </a:extLst>
            </p:cNvPr>
            <p:cNvGrpSpPr/>
            <p:nvPr/>
          </p:nvGrpSpPr>
          <p:grpSpPr>
            <a:xfrm>
              <a:off x="18288002" y="12801600"/>
              <a:ext cx="3657600" cy="3657600"/>
              <a:chOff x="10972800" y="5486400"/>
              <a:chExt cx="10972800" cy="10972801"/>
            </a:xfrm>
          </p:grpSpPr>
          <p:sp>
            <p:nvSpPr>
              <p:cNvPr id="426" name="Rectangle 425">
                <a:extLst>
                  <a:ext uri="{FF2B5EF4-FFF2-40B4-BE49-F238E27FC236}">
                    <a16:creationId xmlns:a16="http://schemas.microsoft.com/office/drawing/2014/main" id="{115A527E-4288-8FD4-0A8A-82F250E6BAEE}"/>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a:extLst>
                  <a:ext uri="{FF2B5EF4-FFF2-40B4-BE49-F238E27FC236}">
                    <a16:creationId xmlns:a16="http://schemas.microsoft.com/office/drawing/2014/main" id="{0E52EFBF-5FD4-302E-64AF-654ECBBF9E76}"/>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a:extLst>
                  <a:ext uri="{FF2B5EF4-FFF2-40B4-BE49-F238E27FC236}">
                    <a16:creationId xmlns:a16="http://schemas.microsoft.com/office/drawing/2014/main" id="{77605759-585C-D33F-D5F9-D5B67DD3EDB7}"/>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428">
                <a:extLst>
                  <a:ext uri="{FF2B5EF4-FFF2-40B4-BE49-F238E27FC236}">
                    <a16:creationId xmlns:a16="http://schemas.microsoft.com/office/drawing/2014/main" id="{69B427DC-7F8B-16F4-4E54-0FA134A4BC9C}"/>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Rectangle 429">
                <a:extLst>
                  <a:ext uri="{FF2B5EF4-FFF2-40B4-BE49-F238E27FC236}">
                    <a16:creationId xmlns:a16="http://schemas.microsoft.com/office/drawing/2014/main" id="{49FC4A2C-60F6-E70C-A74C-5BED83A1BD00}"/>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30">
                <a:extLst>
                  <a:ext uri="{FF2B5EF4-FFF2-40B4-BE49-F238E27FC236}">
                    <a16:creationId xmlns:a16="http://schemas.microsoft.com/office/drawing/2014/main" id="{95ADA998-DA52-52D2-E430-E375F67DA690}"/>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431">
                <a:extLst>
                  <a:ext uri="{FF2B5EF4-FFF2-40B4-BE49-F238E27FC236}">
                    <a16:creationId xmlns:a16="http://schemas.microsoft.com/office/drawing/2014/main" id="{79D5B881-DB46-CBAD-2C66-4AFDB19E0151}"/>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432">
                <a:extLst>
                  <a:ext uri="{FF2B5EF4-FFF2-40B4-BE49-F238E27FC236}">
                    <a16:creationId xmlns:a16="http://schemas.microsoft.com/office/drawing/2014/main" id="{55B29FBD-96AB-FD99-063C-980AEB46AD3F}"/>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ectangle 433">
                <a:extLst>
                  <a:ext uri="{FF2B5EF4-FFF2-40B4-BE49-F238E27FC236}">
                    <a16:creationId xmlns:a16="http://schemas.microsoft.com/office/drawing/2014/main" id="{47FFF108-3B43-7E1B-6EC7-52977AAA078C}"/>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6" name="Group 415">
              <a:extLst>
                <a:ext uri="{FF2B5EF4-FFF2-40B4-BE49-F238E27FC236}">
                  <a16:creationId xmlns:a16="http://schemas.microsoft.com/office/drawing/2014/main" id="{3D17C371-67D9-ADF6-75F1-34FCD5B23732}"/>
                </a:ext>
              </a:extLst>
            </p:cNvPr>
            <p:cNvGrpSpPr/>
            <p:nvPr/>
          </p:nvGrpSpPr>
          <p:grpSpPr>
            <a:xfrm>
              <a:off x="18288002" y="9144000"/>
              <a:ext cx="3657600" cy="3657600"/>
              <a:chOff x="10972800" y="5486400"/>
              <a:chExt cx="10972800" cy="10972801"/>
            </a:xfrm>
          </p:grpSpPr>
          <p:sp>
            <p:nvSpPr>
              <p:cNvPr id="417" name="Rectangle 416">
                <a:extLst>
                  <a:ext uri="{FF2B5EF4-FFF2-40B4-BE49-F238E27FC236}">
                    <a16:creationId xmlns:a16="http://schemas.microsoft.com/office/drawing/2014/main" id="{C1531CB0-B5D2-BFA2-A264-4A4ADC1E4799}"/>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a:extLst>
                  <a:ext uri="{FF2B5EF4-FFF2-40B4-BE49-F238E27FC236}">
                    <a16:creationId xmlns:a16="http://schemas.microsoft.com/office/drawing/2014/main" id="{3DF37619-3C91-CA43-9B94-0B19B5BCA08D}"/>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418">
                <a:extLst>
                  <a:ext uri="{FF2B5EF4-FFF2-40B4-BE49-F238E27FC236}">
                    <a16:creationId xmlns:a16="http://schemas.microsoft.com/office/drawing/2014/main" id="{9E7FD630-EF49-3D2C-C95F-69558528C634}"/>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419">
                <a:extLst>
                  <a:ext uri="{FF2B5EF4-FFF2-40B4-BE49-F238E27FC236}">
                    <a16:creationId xmlns:a16="http://schemas.microsoft.com/office/drawing/2014/main" id="{3850C199-BC35-7825-A74C-2D03031E62CB}"/>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a:extLst>
                  <a:ext uri="{FF2B5EF4-FFF2-40B4-BE49-F238E27FC236}">
                    <a16:creationId xmlns:a16="http://schemas.microsoft.com/office/drawing/2014/main" id="{254A5001-078C-2321-1F10-C16DF584C25E}"/>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a:extLst>
                  <a:ext uri="{FF2B5EF4-FFF2-40B4-BE49-F238E27FC236}">
                    <a16:creationId xmlns:a16="http://schemas.microsoft.com/office/drawing/2014/main" id="{8E3847DE-A0B3-036A-0E72-8B913FCF895D}"/>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a:extLst>
                  <a:ext uri="{FF2B5EF4-FFF2-40B4-BE49-F238E27FC236}">
                    <a16:creationId xmlns:a16="http://schemas.microsoft.com/office/drawing/2014/main" id="{FE322770-A60C-46D0-78F3-4D41918DBBAF}"/>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423">
                <a:extLst>
                  <a:ext uri="{FF2B5EF4-FFF2-40B4-BE49-F238E27FC236}">
                    <a16:creationId xmlns:a16="http://schemas.microsoft.com/office/drawing/2014/main" id="{02710811-CD7E-324B-12C2-144E81CF9335}"/>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Rectangle 424">
                <a:extLst>
                  <a:ext uri="{FF2B5EF4-FFF2-40B4-BE49-F238E27FC236}">
                    <a16:creationId xmlns:a16="http://schemas.microsoft.com/office/drawing/2014/main" id="{63EC287E-8BBC-A575-12E8-659967E734D8}"/>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9" name="Group 488">
            <a:extLst>
              <a:ext uri="{FF2B5EF4-FFF2-40B4-BE49-F238E27FC236}">
                <a16:creationId xmlns:a16="http://schemas.microsoft.com/office/drawing/2014/main" id="{1AD10A25-0CDB-4041-47DA-461561A2DD32}"/>
              </a:ext>
            </a:extLst>
          </p:cNvPr>
          <p:cNvGrpSpPr/>
          <p:nvPr/>
        </p:nvGrpSpPr>
        <p:grpSpPr>
          <a:xfrm>
            <a:off x="18288000" y="12801600"/>
            <a:ext cx="3657600" cy="3657600"/>
            <a:chOff x="10972800" y="5486400"/>
            <a:chExt cx="10972802" cy="10972801"/>
          </a:xfrm>
        </p:grpSpPr>
        <p:grpSp>
          <p:nvGrpSpPr>
            <p:cNvPr id="490" name="Group 489">
              <a:extLst>
                <a:ext uri="{FF2B5EF4-FFF2-40B4-BE49-F238E27FC236}">
                  <a16:creationId xmlns:a16="http://schemas.microsoft.com/office/drawing/2014/main" id="{62D42F43-684A-54C2-2664-A98FA8500BC0}"/>
                </a:ext>
              </a:extLst>
            </p:cNvPr>
            <p:cNvGrpSpPr/>
            <p:nvPr/>
          </p:nvGrpSpPr>
          <p:grpSpPr>
            <a:xfrm>
              <a:off x="10972800" y="5486400"/>
              <a:ext cx="3657600" cy="3657600"/>
              <a:chOff x="10972800" y="5486400"/>
              <a:chExt cx="10972800" cy="10972801"/>
            </a:xfrm>
          </p:grpSpPr>
          <p:sp>
            <p:nvSpPr>
              <p:cNvPr id="561" name="Rectangle 560">
                <a:extLst>
                  <a:ext uri="{FF2B5EF4-FFF2-40B4-BE49-F238E27FC236}">
                    <a16:creationId xmlns:a16="http://schemas.microsoft.com/office/drawing/2014/main" id="{12278301-C2B2-0736-DDB0-894825B4BDEE}"/>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Rectangle 561">
                <a:extLst>
                  <a:ext uri="{FF2B5EF4-FFF2-40B4-BE49-F238E27FC236}">
                    <a16:creationId xmlns:a16="http://schemas.microsoft.com/office/drawing/2014/main" id="{5F766BDE-7B33-B0B6-55E5-7778C9D3A54A}"/>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Rectangle 562">
                <a:extLst>
                  <a:ext uri="{FF2B5EF4-FFF2-40B4-BE49-F238E27FC236}">
                    <a16:creationId xmlns:a16="http://schemas.microsoft.com/office/drawing/2014/main" id="{B32E560E-C31F-4DCF-7953-1C80BD70C068}"/>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Rectangle 563">
                <a:extLst>
                  <a:ext uri="{FF2B5EF4-FFF2-40B4-BE49-F238E27FC236}">
                    <a16:creationId xmlns:a16="http://schemas.microsoft.com/office/drawing/2014/main" id="{C15FE06A-3C1D-BBB3-D26D-A39AE3B9F7D1}"/>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Rectangle 564">
                <a:extLst>
                  <a:ext uri="{FF2B5EF4-FFF2-40B4-BE49-F238E27FC236}">
                    <a16:creationId xmlns:a16="http://schemas.microsoft.com/office/drawing/2014/main" id="{411FD605-F1AF-9589-70AD-BEBCB570884C}"/>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6" name="Rectangle 565">
                <a:extLst>
                  <a:ext uri="{FF2B5EF4-FFF2-40B4-BE49-F238E27FC236}">
                    <a16:creationId xmlns:a16="http://schemas.microsoft.com/office/drawing/2014/main" id="{D0E6261B-82ED-380D-9083-B383B8960473}"/>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Rectangle 566">
                <a:extLst>
                  <a:ext uri="{FF2B5EF4-FFF2-40B4-BE49-F238E27FC236}">
                    <a16:creationId xmlns:a16="http://schemas.microsoft.com/office/drawing/2014/main" id="{1B7B9B58-BB43-EF0F-E06C-C604E341B87E}"/>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Rectangle 567">
                <a:extLst>
                  <a:ext uri="{FF2B5EF4-FFF2-40B4-BE49-F238E27FC236}">
                    <a16:creationId xmlns:a16="http://schemas.microsoft.com/office/drawing/2014/main" id="{BBDDD501-ED84-C9DC-F27C-BF06789E7E7B}"/>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Rectangle 568">
                <a:extLst>
                  <a:ext uri="{FF2B5EF4-FFF2-40B4-BE49-F238E27FC236}">
                    <a16:creationId xmlns:a16="http://schemas.microsoft.com/office/drawing/2014/main" id="{FC1A19E8-5A24-0D16-DA3E-571B3089C949}"/>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1" name="Group 490">
              <a:extLst>
                <a:ext uri="{FF2B5EF4-FFF2-40B4-BE49-F238E27FC236}">
                  <a16:creationId xmlns:a16="http://schemas.microsoft.com/office/drawing/2014/main" id="{F9F3430E-7B71-0BCC-822C-8AFA7383BA8E}"/>
                </a:ext>
              </a:extLst>
            </p:cNvPr>
            <p:cNvGrpSpPr/>
            <p:nvPr/>
          </p:nvGrpSpPr>
          <p:grpSpPr>
            <a:xfrm>
              <a:off x="14630402" y="5486400"/>
              <a:ext cx="3657600" cy="3657600"/>
              <a:chOff x="10972800" y="5486400"/>
              <a:chExt cx="10972800" cy="10972801"/>
            </a:xfrm>
          </p:grpSpPr>
          <p:sp>
            <p:nvSpPr>
              <p:cNvPr id="552" name="Rectangle 551">
                <a:extLst>
                  <a:ext uri="{FF2B5EF4-FFF2-40B4-BE49-F238E27FC236}">
                    <a16:creationId xmlns:a16="http://schemas.microsoft.com/office/drawing/2014/main" id="{74A44FA1-7B7A-E105-62DE-380CA8FADE56}"/>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Rectangle 552">
                <a:extLst>
                  <a:ext uri="{FF2B5EF4-FFF2-40B4-BE49-F238E27FC236}">
                    <a16:creationId xmlns:a16="http://schemas.microsoft.com/office/drawing/2014/main" id="{63F3FD90-C44B-CDF3-2F40-FAEB54F9C70A}"/>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Rectangle 553">
                <a:extLst>
                  <a:ext uri="{FF2B5EF4-FFF2-40B4-BE49-F238E27FC236}">
                    <a16:creationId xmlns:a16="http://schemas.microsoft.com/office/drawing/2014/main" id="{FB2D33E1-19D4-810D-803D-51739C06E5E8}"/>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Rectangle 554">
                <a:extLst>
                  <a:ext uri="{FF2B5EF4-FFF2-40B4-BE49-F238E27FC236}">
                    <a16:creationId xmlns:a16="http://schemas.microsoft.com/office/drawing/2014/main" id="{2FD7A805-DAE3-14B6-76D9-19E97B2C8176}"/>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Rectangle 555">
                <a:extLst>
                  <a:ext uri="{FF2B5EF4-FFF2-40B4-BE49-F238E27FC236}">
                    <a16:creationId xmlns:a16="http://schemas.microsoft.com/office/drawing/2014/main" id="{5B124A31-C6AC-BC1E-3773-4ECD480A0406}"/>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Rectangle 556">
                <a:extLst>
                  <a:ext uri="{FF2B5EF4-FFF2-40B4-BE49-F238E27FC236}">
                    <a16:creationId xmlns:a16="http://schemas.microsoft.com/office/drawing/2014/main" id="{6132DC12-E8AA-751E-0FD4-22BC32B18490}"/>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Rectangle 557">
                <a:extLst>
                  <a:ext uri="{FF2B5EF4-FFF2-40B4-BE49-F238E27FC236}">
                    <a16:creationId xmlns:a16="http://schemas.microsoft.com/office/drawing/2014/main" id="{FD935F01-CEAD-B497-8584-C63FB388A02E}"/>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Rectangle 558">
                <a:extLst>
                  <a:ext uri="{FF2B5EF4-FFF2-40B4-BE49-F238E27FC236}">
                    <a16:creationId xmlns:a16="http://schemas.microsoft.com/office/drawing/2014/main" id="{11A3DB0F-7F28-A1F7-E502-761D41D856C0}"/>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Rectangle 559">
                <a:extLst>
                  <a:ext uri="{FF2B5EF4-FFF2-40B4-BE49-F238E27FC236}">
                    <a16:creationId xmlns:a16="http://schemas.microsoft.com/office/drawing/2014/main" id="{2FCDD73F-08B1-1D51-87C8-579533FFE2DE}"/>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2" name="Group 491">
              <a:extLst>
                <a:ext uri="{FF2B5EF4-FFF2-40B4-BE49-F238E27FC236}">
                  <a16:creationId xmlns:a16="http://schemas.microsoft.com/office/drawing/2014/main" id="{83446D38-47E4-BF54-057E-B514D66059B6}"/>
                </a:ext>
              </a:extLst>
            </p:cNvPr>
            <p:cNvGrpSpPr/>
            <p:nvPr/>
          </p:nvGrpSpPr>
          <p:grpSpPr>
            <a:xfrm>
              <a:off x="18288002" y="5486400"/>
              <a:ext cx="3657600" cy="3657600"/>
              <a:chOff x="10972800" y="5486400"/>
              <a:chExt cx="10972800" cy="10972801"/>
            </a:xfrm>
          </p:grpSpPr>
          <p:sp>
            <p:nvSpPr>
              <p:cNvPr id="543" name="Rectangle 542">
                <a:extLst>
                  <a:ext uri="{FF2B5EF4-FFF2-40B4-BE49-F238E27FC236}">
                    <a16:creationId xmlns:a16="http://schemas.microsoft.com/office/drawing/2014/main" id="{DD384956-F8BE-4AA3-E8E8-336F6D27FDBA}"/>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Rectangle 543">
                <a:extLst>
                  <a:ext uri="{FF2B5EF4-FFF2-40B4-BE49-F238E27FC236}">
                    <a16:creationId xmlns:a16="http://schemas.microsoft.com/office/drawing/2014/main" id="{470E01D8-5D66-E815-DCD4-19D16D2A27EC}"/>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Rectangle 544">
                <a:extLst>
                  <a:ext uri="{FF2B5EF4-FFF2-40B4-BE49-F238E27FC236}">
                    <a16:creationId xmlns:a16="http://schemas.microsoft.com/office/drawing/2014/main" id="{C93FABA2-42BA-C6D3-5CA2-5D3538207318}"/>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Rectangle 545">
                <a:extLst>
                  <a:ext uri="{FF2B5EF4-FFF2-40B4-BE49-F238E27FC236}">
                    <a16:creationId xmlns:a16="http://schemas.microsoft.com/office/drawing/2014/main" id="{041F7839-6CCA-7FDF-A07C-F18B51ACB673}"/>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546">
                <a:extLst>
                  <a:ext uri="{FF2B5EF4-FFF2-40B4-BE49-F238E27FC236}">
                    <a16:creationId xmlns:a16="http://schemas.microsoft.com/office/drawing/2014/main" id="{22FF09BC-ECBB-445A-260E-A03857F04F7E}"/>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ectangle 547">
                <a:extLst>
                  <a:ext uri="{FF2B5EF4-FFF2-40B4-BE49-F238E27FC236}">
                    <a16:creationId xmlns:a16="http://schemas.microsoft.com/office/drawing/2014/main" id="{60EA1163-82B0-88EE-8D79-101091F92393}"/>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Rectangle 548">
                <a:extLst>
                  <a:ext uri="{FF2B5EF4-FFF2-40B4-BE49-F238E27FC236}">
                    <a16:creationId xmlns:a16="http://schemas.microsoft.com/office/drawing/2014/main" id="{D37EEC8C-7902-A1F8-36D4-4AF17EAB2B7C}"/>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Rectangle 549">
                <a:extLst>
                  <a:ext uri="{FF2B5EF4-FFF2-40B4-BE49-F238E27FC236}">
                    <a16:creationId xmlns:a16="http://schemas.microsoft.com/office/drawing/2014/main" id="{2029F5D8-B742-DF79-5181-2AB9721C1B42}"/>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Rectangle 550">
                <a:extLst>
                  <a:ext uri="{FF2B5EF4-FFF2-40B4-BE49-F238E27FC236}">
                    <a16:creationId xmlns:a16="http://schemas.microsoft.com/office/drawing/2014/main" id="{4F8D9660-805B-347A-7A4D-DB9ED70078C8}"/>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3" name="Group 492">
              <a:extLst>
                <a:ext uri="{FF2B5EF4-FFF2-40B4-BE49-F238E27FC236}">
                  <a16:creationId xmlns:a16="http://schemas.microsoft.com/office/drawing/2014/main" id="{ED8BDE90-21BF-6145-B09B-5749FEDBF555}"/>
                </a:ext>
              </a:extLst>
            </p:cNvPr>
            <p:cNvGrpSpPr/>
            <p:nvPr/>
          </p:nvGrpSpPr>
          <p:grpSpPr>
            <a:xfrm>
              <a:off x="10972800" y="9144001"/>
              <a:ext cx="3657600" cy="3657600"/>
              <a:chOff x="10972800" y="5486400"/>
              <a:chExt cx="10972800" cy="10972801"/>
            </a:xfrm>
          </p:grpSpPr>
          <p:sp>
            <p:nvSpPr>
              <p:cNvPr id="534" name="Rectangle 533">
                <a:extLst>
                  <a:ext uri="{FF2B5EF4-FFF2-40B4-BE49-F238E27FC236}">
                    <a16:creationId xmlns:a16="http://schemas.microsoft.com/office/drawing/2014/main" id="{26126AB6-58F6-8902-E3F1-85204ABBE8F0}"/>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ectangle 534">
                <a:extLst>
                  <a:ext uri="{FF2B5EF4-FFF2-40B4-BE49-F238E27FC236}">
                    <a16:creationId xmlns:a16="http://schemas.microsoft.com/office/drawing/2014/main" id="{43D50C98-20E4-95E4-19FC-A7CCA0D04857}"/>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a:extLst>
                  <a:ext uri="{FF2B5EF4-FFF2-40B4-BE49-F238E27FC236}">
                    <a16:creationId xmlns:a16="http://schemas.microsoft.com/office/drawing/2014/main" id="{28FA8B1F-D11F-19B2-EBD5-5C83BCF91D10}"/>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A6737365-EA6E-E3D1-F2B7-1CA8E1EAB654}"/>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Rectangle 537">
                <a:extLst>
                  <a:ext uri="{FF2B5EF4-FFF2-40B4-BE49-F238E27FC236}">
                    <a16:creationId xmlns:a16="http://schemas.microsoft.com/office/drawing/2014/main" id="{4A292174-F00B-B005-2B26-7C2DC7A6C400}"/>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Rectangle 538">
                <a:extLst>
                  <a:ext uri="{FF2B5EF4-FFF2-40B4-BE49-F238E27FC236}">
                    <a16:creationId xmlns:a16="http://schemas.microsoft.com/office/drawing/2014/main" id="{CAE997F6-263E-D498-A120-0BE1D36B2B72}"/>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Rectangle 539">
                <a:extLst>
                  <a:ext uri="{FF2B5EF4-FFF2-40B4-BE49-F238E27FC236}">
                    <a16:creationId xmlns:a16="http://schemas.microsoft.com/office/drawing/2014/main" id="{AE1867D9-FAC6-1F9F-3DD4-E54AEABA3191}"/>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Rectangle 540">
                <a:extLst>
                  <a:ext uri="{FF2B5EF4-FFF2-40B4-BE49-F238E27FC236}">
                    <a16:creationId xmlns:a16="http://schemas.microsoft.com/office/drawing/2014/main" id="{07345380-9C4E-38D4-64FA-D2E4CF666AF7}"/>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Rectangle 541">
                <a:extLst>
                  <a:ext uri="{FF2B5EF4-FFF2-40B4-BE49-F238E27FC236}">
                    <a16:creationId xmlns:a16="http://schemas.microsoft.com/office/drawing/2014/main" id="{5D30E08D-B4D2-F60C-E370-E86697F68B3F}"/>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4" name="Group 493">
              <a:extLst>
                <a:ext uri="{FF2B5EF4-FFF2-40B4-BE49-F238E27FC236}">
                  <a16:creationId xmlns:a16="http://schemas.microsoft.com/office/drawing/2014/main" id="{E776B339-3223-965D-40B8-B9A4D231BAF4}"/>
                </a:ext>
              </a:extLst>
            </p:cNvPr>
            <p:cNvGrpSpPr/>
            <p:nvPr/>
          </p:nvGrpSpPr>
          <p:grpSpPr>
            <a:xfrm>
              <a:off x="10972800" y="12801601"/>
              <a:ext cx="3657600" cy="3657600"/>
              <a:chOff x="10972800" y="5486400"/>
              <a:chExt cx="10972800" cy="10972801"/>
            </a:xfrm>
          </p:grpSpPr>
          <p:sp>
            <p:nvSpPr>
              <p:cNvPr id="525" name="Rectangle 524">
                <a:extLst>
                  <a:ext uri="{FF2B5EF4-FFF2-40B4-BE49-F238E27FC236}">
                    <a16:creationId xmlns:a16="http://schemas.microsoft.com/office/drawing/2014/main" id="{3E98D727-8C83-AD16-0DEC-F56366D08CEB}"/>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Rectangle 525">
                <a:extLst>
                  <a:ext uri="{FF2B5EF4-FFF2-40B4-BE49-F238E27FC236}">
                    <a16:creationId xmlns:a16="http://schemas.microsoft.com/office/drawing/2014/main" id="{2227946E-8FAB-460D-0874-F84C7E6E1454}"/>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Rectangle 526">
                <a:extLst>
                  <a:ext uri="{FF2B5EF4-FFF2-40B4-BE49-F238E27FC236}">
                    <a16:creationId xmlns:a16="http://schemas.microsoft.com/office/drawing/2014/main" id="{FEA79E7D-83C4-B5FA-B655-066C793F8AE3}"/>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Rectangle 527">
                <a:extLst>
                  <a:ext uri="{FF2B5EF4-FFF2-40B4-BE49-F238E27FC236}">
                    <a16:creationId xmlns:a16="http://schemas.microsoft.com/office/drawing/2014/main" id="{71C5C570-2023-5676-79C0-A68FA81A2916}"/>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Rectangle 528">
                <a:extLst>
                  <a:ext uri="{FF2B5EF4-FFF2-40B4-BE49-F238E27FC236}">
                    <a16:creationId xmlns:a16="http://schemas.microsoft.com/office/drawing/2014/main" id="{7D5FC133-D0F0-A0CA-DAFF-CE3FDEA40A34}"/>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Rectangle 529">
                <a:extLst>
                  <a:ext uri="{FF2B5EF4-FFF2-40B4-BE49-F238E27FC236}">
                    <a16:creationId xmlns:a16="http://schemas.microsoft.com/office/drawing/2014/main" id="{B7022F3E-A821-3CAD-363A-B3BA362B2EA0}"/>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3787899D-81F3-BA57-091D-83C2C8D84AB2}"/>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a:extLst>
                  <a:ext uri="{FF2B5EF4-FFF2-40B4-BE49-F238E27FC236}">
                    <a16:creationId xmlns:a16="http://schemas.microsoft.com/office/drawing/2014/main" id="{7ADC349F-4BF3-4775-6BF1-3C3D344D1072}"/>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a:extLst>
                  <a:ext uri="{FF2B5EF4-FFF2-40B4-BE49-F238E27FC236}">
                    <a16:creationId xmlns:a16="http://schemas.microsoft.com/office/drawing/2014/main" id="{CFD9A7FF-32B5-B4B2-7D1A-946BE7ED8ABB}"/>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5" name="Group 494">
              <a:extLst>
                <a:ext uri="{FF2B5EF4-FFF2-40B4-BE49-F238E27FC236}">
                  <a16:creationId xmlns:a16="http://schemas.microsoft.com/office/drawing/2014/main" id="{74C1CB3B-3D6F-085D-3D6B-1457A663CD31}"/>
                </a:ext>
              </a:extLst>
            </p:cNvPr>
            <p:cNvGrpSpPr/>
            <p:nvPr/>
          </p:nvGrpSpPr>
          <p:grpSpPr>
            <a:xfrm>
              <a:off x="14630400" y="12801600"/>
              <a:ext cx="3657600" cy="3657600"/>
              <a:chOff x="10972800" y="5486400"/>
              <a:chExt cx="10972800" cy="10972801"/>
            </a:xfrm>
          </p:grpSpPr>
          <p:sp>
            <p:nvSpPr>
              <p:cNvPr id="516" name="Rectangle 515">
                <a:extLst>
                  <a:ext uri="{FF2B5EF4-FFF2-40B4-BE49-F238E27FC236}">
                    <a16:creationId xmlns:a16="http://schemas.microsoft.com/office/drawing/2014/main" id="{24FF5E53-CAD6-F682-2C01-3EA8ED3567DD}"/>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Rectangle 516">
                <a:extLst>
                  <a:ext uri="{FF2B5EF4-FFF2-40B4-BE49-F238E27FC236}">
                    <a16:creationId xmlns:a16="http://schemas.microsoft.com/office/drawing/2014/main" id="{8436BE35-6E3C-8F02-E212-D83557F3C015}"/>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Rectangle 517">
                <a:extLst>
                  <a:ext uri="{FF2B5EF4-FFF2-40B4-BE49-F238E27FC236}">
                    <a16:creationId xmlns:a16="http://schemas.microsoft.com/office/drawing/2014/main" id="{EBD9587F-7CCA-D51A-DCA1-F50C351B1E33}"/>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Rectangle 518">
                <a:extLst>
                  <a:ext uri="{FF2B5EF4-FFF2-40B4-BE49-F238E27FC236}">
                    <a16:creationId xmlns:a16="http://schemas.microsoft.com/office/drawing/2014/main" id="{328B33D1-8687-3903-E111-2E7AD3600E1F}"/>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Rectangle 519">
                <a:extLst>
                  <a:ext uri="{FF2B5EF4-FFF2-40B4-BE49-F238E27FC236}">
                    <a16:creationId xmlns:a16="http://schemas.microsoft.com/office/drawing/2014/main" id="{5D8A7FDE-E143-D9C7-C9F5-19666ACF5269}"/>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Rectangle 520">
                <a:extLst>
                  <a:ext uri="{FF2B5EF4-FFF2-40B4-BE49-F238E27FC236}">
                    <a16:creationId xmlns:a16="http://schemas.microsoft.com/office/drawing/2014/main" id="{0AC1498F-43CA-52FF-0D08-114D5D4A98DD}"/>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Rectangle 521">
                <a:extLst>
                  <a:ext uri="{FF2B5EF4-FFF2-40B4-BE49-F238E27FC236}">
                    <a16:creationId xmlns:a16="http://schemas.microsoft.com/office/drawing/2014/main" id="{73ED7D42-197B-310E-C86B-B5A4436C71F7}"/>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Rectangle 522">
                <a:extLst>
                  <a:ext uri="{FF2B5EF4-FFF2-40B4-BE49-F238E27FC236}">
                    <a16:creationId xmlns:a16="http://schemas.microsoft.com/office/drawing/2014/main" id="{508352CB-2581-89C2-7AF5-DBF0F9D6115A}"/>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Rectangle 523">
                <a:extLst>
                  <a:ext uri="{FF2B5EF4-FFF2-40B4-BE49-F238E27FC236}">
                    <a16:creationId xmlns:a16="http://schemas.microsoft.com/office/drawing/2014/main" id="{DA4EF704-D024-E9B1-3578-429F4378F470}"/>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6" name="Group 495">
              <a:extLst>
                <a:ext uri="{FF2B5EF4-FFF2-40B4-BE49-F238E27FC236}">
                  <a16:creationId xmlns:a16="http://schemas.microsoft.com/office/drawing/2014/main" id="{21B162E0-3F88-08A2-E317-7EBCA3BC863C}"/>
                </a:ext>
              </a:extLst>
            </p:cNvPr>
            <p:cNvGrpSpPr/>
            <p:nvPr/>
          </p:nvGrpSpPr>
          <p:grpSpPr>
            <a:xfrm>
              <a:off x="18288002" y="12801600"/>
              <a:ext cx="3657600" cy="3657600"/>
              <a:chOff x="10972800" y="5486400"/>
              <a:chExt cx="10972800" cy="10972801"/>
            </a:xfrm>
          </p:grpSpPr>
          <p:sp>
            <p:nvSpPr>
              <p:cNvPr id="507" name="Rectangle 506">
                <a:extLst>
                  <a:ext uri="{FF2B5EF4-FFF2-40B4-BE49-F238E27FC236}">
                    <a16:creationId xmlns:a16="http://schemas.microsoft.com/office/drawing/2014/main" id="{A9669193-4514-63F1-563E-FF396781D424}"/>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Rectangle 507">
                <a:extLst>
                  <a:ext uri="{FF2B5EF4-FFF2-40B4-BE49-F238E27FC236}">
                    <a16:creationId xmlns:a16="http://schemas.microsoft.com/office/drawing/2014/main" id="{0912A82B-B3AC-EF8E-E1E6-A069FB62827D}"/>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Rectangle 508">
                <a:extLst>
                  <a:ext uri="{FF2B5EF4-FFF2-40B4-BE49-F238E27FC236}">
                    <a16:creationId xmlns:a16="http://schemas.microsoft.com/office/drawing/2014/main" id="{B82D5475-35BF-E87E-14D2-A86EAE6978D0}"/>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Rectangle 509">
                <a:extLst>
                  <a:ext uri="{FF2B5EF4-FFF2-40B4-BE49-F238E27FC236}">
                    <a16:creationId xmlns:a16="http://schemas.microsoft.com/office/drawing/2014/main" id="{97FCD402-BC83-A8EE-8CA5-C013FE914948}"/>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Rectangle 510">
                <a:extLst>
                  <a:ext uri="{FF2B5EF4-FFF2-40B4-BE49-F238E27FC236}">
                    <a16:creationId xmlns:a16="http://schemas.microsoft.com/office/drawing/2014/main" id="{5B74B75A-3D60-8910-503B-80A8D1237AA1}"/>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9621C99C-2220-50F4-C639-64560FF81EA6}"/>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Rectangle 512">
                <a:extLst>
                  <a:ext uri="{FF2B5EF4-FFF2-40B4-BE49-F238E27FC236}">
                    <a16:creationId xmlns:a16="http://schemas.microsoft.com/office/drawing/2014/main" id="{C2D8B3F0-D44E-8CCA-394E-C038D4338C71}"/>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Rectangle 513">
                <a:extLst>
                  <a:ext uri="{FF2B5EF4-FFF2-40B4-BE49-F238E27FC236}">
                    <a16:creationId xmlns:a16="http://schemas.microsoft.com/office/drawing/2014/main" id="{DFB93FD1-C62B-50C5-38DC-1E0AA09C5E8C}"/>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Rectangle 514">
                <a:extLst>
                  <a:ext uri="{FF2B5EF4-FFF2-40B4-BE49-F238E27FC236}">
                    <a16:creationId xmlns:a16="http://schemas.microsoft.com/office/drawing/2014/main" id="{7CD5B09B-20F5-46A0-C90B-96F1C1721C49}"/>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7" name="Group 496">
              <a:extLst>
                <a:ext uri="{FF2B5EF4-FFF2-40B4-BE49-F238E27FC236}">
                  <a16:creationId xmlns:a16="http://schemas.microsoft.com/office/drawing/2014/main" id="{2F44CA42-042A-1397-612E-F77D0448616C}"/>
                </a:ext>
              </a:extLst>
            </p:cNvPr>
            <p:cNvGrpSpPr/>
            <p:nvPr/>
          </p:nvGrpSpPr>
          <p:grpSpPr>
            <a:xfrm>
              <a:off x="18288002" y="9144000"/>
              <a:ext cx="3657600" cy="3657600"/>
              <a:chOff x="10972800" y="5486400"/>
              <a:chExt cx="10972800" cy="10972801"/>
            </a:xfrm>
          </p:grpSpPr>
          <p:sp>
            <p:nvSpPr>
              <p:cNvPr id="498" name="Rectangle 497">
                <a:extLst>
                  <a:ext uri="{FF2B5EF4-FFF2-40B4-BE49-F238E27FC236}">
                    <a16:creationId xmlns:a16="http://schemas.microsoft.com/office/drawing/2014/main" id="{7F7A2298-4FE7-0A71-6F29-0DA349855275}"/>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Rectangle 498">
                <a:extLst>
                  <a:ext uri="{FF2B5EF4-FFF2-40B4-BE49-F238E27FC236}">
                    <a16:creationId xmlns:a16="http://schemas.microsoft.com/office/drawing/2014/main" id="{3200EDF8-58B4-4332-9742-42661995708F}"/>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Rectangle 499">
                <a:extLst>
                  <a:ext uri="{FF2B5EF4-FFF2-40B4-BE49-F238E27FC236}">
                    <a16:creationId xmlns:a16="http://schemas.microsoft.com/office/drawing/2014/main" id="{4BD1F288-253E-487F-C01F-F70E7F76CDD0}"/>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Rectangle 500">
                <a:extLst>
                  <a:ext uri="{FF2B5EF4-FFF2-40B4-BE49-F238E27FC236}">
                    <a16:creationId xmlns:a16="http://schemas.microsoft.com/office/drawing/2014/main" id="{5CF33D6F-1515-BEB2-9390-0028C878B5A4}"/>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Rectangle 501">
                <a:extLst>
                  <a:ext uri="{FF2B5EF4-FFF2-40B4-BE49-F238E27FC236}">
                    <a16:creationId xmlns:a16="http://schemas.microsoft.com/office/drawing/2014/main" id="{E07DFA89-770F-EE77-45A4-57773D735553}"/>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Rectangle 502">
                <a:extLst>
                  <a:ext uri="{FF2B5EF4-FFF2-40B4-BE49-F238E27FC236}">
                    <a16:creationId xmlns:a16="http://schemas.microsoft.com/office/drawing/2014/main" id="{9328ED51-17F1-2793-82A3-62ECBB8C18D8}"/>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Rectangle 503">
                <a:extLst>
                  <a:ext uri="{FF2B5EF4-FFF2-40B4-BE49-F238E27FC236}">
                    <a16:creationId xmlns:a16="http://schemas.microsoft.com/office/drawing/2014/main" id="{220A89A6-0EAE-D261-7642-E634C43B049F}"/>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Rectangle 504">
                <a:extLst>
                  <a:ext uri="{FF2B5EF4-FFF2-40B4-BE49-F238E27FC236}">
                    <a16:creationId xmlns:a16="http://schemas.microsoft.com/office/drawing/2014/main" id="{AAE381C3-8B4A-2AA6-A8A1-3E93102B2EF6}"/>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Rectangle 505">
                <a:extLst>
                  <a:ext uri="{FF2B5EF4-FFF2-40B4-BE49-F238E27FC236}">
                    <a16:creationId xmlns:a16="http://schemas.microsoft.com/office/drawing/2014/main" id="{A9A20BEC-7B82-17E3-ED0E-9243FD47FA49}"/>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70" name="Group 569">
            <a:extLst>
              <a:ext uri="{FF2B5EF4-FFF2-40B4-BE49-F238E27FC236}">
                <a16:creationId xmlns:a16="http://schemas.microsoft.com/office/drawing/2014/main" id="{3AFC83A8-8EFE-65FF-B116-F6DC86C4D340}"/>
              </a:ext>
            </a:extLst>
          </p:cNvPr>
          <p:cNvGrpSpPr/>
          <p:nvPr/>
        </p:nvGrpSpPr>
        <p:grpSpPr>
          <a:xfrm>
            <a:off x="18288000" y="9144000"/>
            <a:ext cx="3657600" cy="3657600"/>
            <a:chOff x="10972800" y="5486400"/>
            <a:chExt cx="10972802" cy="10972801"/>
          </a:xfrm>
        </p:grpSpPr>
        <p:grpSp>
          <p:nvGrpSpPr>
            <p:cNvPr id="571" name="Group 570">
              <a:extLst>
                <a:ext uri="{FF2B5EF4-FFF2-40B4-BE49-F238E27FC236}">
                  <a16:creationId xmlns:a16="http://schemas.microsoft.com/office/drawing/2014/main" id="{B736F9E2-5DBE-E42C-8F4B-A2406737CD98}"/>
                </a:ext>
              </a:extLst>
            </p:cNvPr>
            <p:cNvGrpSpPr/>
            <p:nvPr/>
          </p:nvGrpSpPr>
          <p:grpSpPr>
            <a:xfrm>
              <a:off x="10972800" y="5486400"/>
              <a:ext cx="3657600" cy="3657600"/>
              <a:chOff x="10972800" y="5486400"/>
              <a:chExt cx="10972800" cy="10972801"/>
            </a:xfrm>
          </p:grpSpPr>
          <p:sp>
            <p:nvSpPr>
              <p:cNvPr id="642" name="Rectangle 641">
                <a:extLst>
                  <a:ext uri="{FF2B5EF4-FFF2-40B4-BE49-F238E27FC236}">
                    <a16:creationId xmlns:a16="http://schemas.microsoft.com/office/drawing/2014/main" id="{D1F8CCF3-64C6-448E-EC4B-FC254355A2DD}"/>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Rectangle 642">
                <a:extLst>
                  <a:ext uri="{FF2B5EF4-FFF2-40B4-BE49-F238E27FC236}">
                    <a16:creationId xmlns:a16="http://schemas.microsoft.com/office/drawing/2014/main" id="{25854EEF-3819-F36B-C2DC-E720E4C2C8A1}"/>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Rectangle 643">
                <a:extLst>
                  <a:ext uri="{FF2B5EF4-FFF2-40B4-BE49-F238E27FC236}">
                    <a16:creationId xmlns:a16="http://schemas.microsoft.com/office/drawing/2014/main" id="{D3B72CFD-F863-5295-DFF8-E4690E04B175}"/>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Rectangle 644">
                <a:extLst>
                  <a:ext uri="{FF2B5EF4-FFF2-40B4-BE49-F238E27FC236}">
                    <a16:creationId xmlns:a16="http://schemas.microsoft.com/office/drawing/2014/main" id="{56F02EDE-8805-F735-3996-79B624937C4E}"/>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6" name="Rectangle 645">
                <a:extLst>
                  <a:ext uri="{FF2B5EF4-FFF2-40B4-BE49-F238E27FC236}">
                    <a16:creationId xmlns:a16="http://schemas.microsoft.com/office/drawing/2014/main" id="{608E7179-8034-88D5-6003-478766B4751C}"/>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7" name="Rectangle 646">
                <a:extLst>
                  <a:ext uri="{FF2B5EF4-FFF2-40B4-BE49-F238E27FC236}">
                    <a16:creationId xmlns:a16="http://schemas.microsoft.com/office/drawing/2014/main" id="{942B191B-49C8-7862-A918-F35B1CA85E5A}"/>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8" name="Rectangle 647">
                <a:extLst>
                  <a:ext uri="{FF2B5EF4-FFF2-40B4-BE49-F238E27FC236}">
                    <a16:creationId xmlns:a16="http://schemas.microsoft.com/office/drawing/2014/main" id="{D28A2723-060C-E85E-8703-9E64D56AA4EA}"/>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Rectangle 648">
                <a:extLst>
                  <a:ext uri="{FF2B5EF4-FFF2-40B4-BE49-F238E27FC236}">
                    <a16:creationId xmlns:a16="http://schemas.microsoft.com/office/drawing/2014/main" id="{54C69B21-395C-1455-2C62-281805DE526F}"/>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0" name="Rectangle 649">
                <a:extLst>
                  <a:ext uri="{FF2B5EF4-FFF2-40B4-BE49-F238E27FC236}">
                    <a16:creationId xmlns:a16="http://schemas.microsoft.com/office/drawing/2014/main" id="{D60AC014-0D42-1360-CC6E-FBC98EC24421}"/>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2" name="Group 571">
              <a:extLst>
                <a:ext uri="{FF2B5EF4-FFF2-40B4-BE49-F238E27FC236}">
                  <a16:creationId xmlns:a16="http://schemas.microsoft.com/office/drawing/2014/main" id="{ECF654AC-A53C-219A-7074-6715B5D898BA}"/>
                </a:ext>
              </a:extLst>
            </p:cNvPr>
            <p:cNvGrpSpPr/>
            <p:nvPr/>
          </p:nvGrpSpPr>
          <p:grpSpPr>
            <a:xfrm>
              <a:off x="14630402" y="5486400"/>
              <a:ext cx="3657600" cy="3657600"/>
              <a:chOff x="10972800" y="5486400"/>
              <a:chExt cx="10972800" cy="10972801"/>
            </a:xfrm>
          </p:grpSpPr>
          <p:sp>
            <p:nvSpPr>
              <p:cNvPr id="633" name="Rectangle 632">
                <a:extLst>
                  <a:ext uri="{FF2B5EF4-FFF2-40B4-BE49-F238E27FC236}">
                    <a16:creationId xmlns:a16="http://schemas.microsoft.com/office/drawing/2014/main" id="{E1421F3A-DFFB-A2AF-8117-B865010180D0}"/>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Rectangle 633">
                <a:extLst>
                  <a:ext uri="{FF2B5EF4-FFF2-40B4-BE49-F238E27FC236}">
                    <a16:creationId xmlns:a16="http://schemas.microsoft.com/office/drawing/2014/main" id="{D55F6FE5-65AE-CF28-71ED-9F915A7CC272}"/>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Rectangle 634">
                <a:extLst>
                  <a:ext uri="{FF2B5EF4-FFF2-40B4-BE49-F238E27FC236}">
                    <a16:creationId xmlns:a16="http://schemas.microsoft.com/office/drawing/2014/main" id="{FE659EAB-B150-4A3D-6C30-0136D4C8930A}"/>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Rectangle 635">
                <a:extLst>
                  <a:ext uri="{FF2B5EF4-FFF2-40B4-BE49-F238E27FC236}">
                    <a16:creationId xmlns:a16="http://schemas.microsoft.com/office/drawing/2014/main" id="{18B8D00E-29CD-0473-905D-E1BEC910ECFE}"/>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Rectangle 636">
                <a:extLst>
                  <a:ext uri="{FF2B5EF4-FFF2-40B4-BE49-F238E27FC236}">
                    <a16:creationId xmlns:a16="http://schemas.microsoft.com/office/drawing/2014/main" id="{6AA156B6-9510-C5D6-457A-8F276EE9218D}"/>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Rectangle 637">
                <a:extLst>
                  <a:ext uri="{FF2B5EF4-FFF2-40B4-BE49-F238E27FC236}">
                    <a16:creationId xmlns:a16="http://schemas.microsoft.com/office/drawing/2014/main" id="{E4620A53-72E5-4B41-B68D-49507A1391E5}"/>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Rectangle 638">
                <a:extLst>
                  <a:ext uri="{FF2B5EF4-FFF2-40B4-BE49-F238E27FC236}">
                    <a16:creationId xmlns:a16="http://schemas.microsoft.com/office/drawing/2014/main" id="{61EAA0A2-95EE-57E7-E0B0-9804BD48A154}"/>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Rectangle 639">
                <a:extLst>
                  <a:ext uri="{FF2B5EF4-FFF2-40B4-BE49-F238E27FC236}">
                    <a16:creationId xmlns:a16="http://schemas.microsoft.com/office/drawing/2014/main" id="{14CB225B-CED0-9F04-A799-B930F62E12A3}"/>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Rectangle 640">
                <a:extLst>
                  <a:ext uri="{FF2B5EF4-FFF2-40B4-BE49-F238E27FC236}">
                    <a16:creationId xmlns:a16="http://schemas.microsoft.com/office/drawing/2014/main" id="{2122079C-98E9-A6A8-AC03-E81A35168A12}"/>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3" name="Group 572">
              <a:extLst>
                <a:ext uri="{FF2B5EF4-FFF2-40B4-BE49-F238E27FC236}">
                  <a16:creationId xmlns:a16="http://schemas.microsoft.com/office/drawing/2014/main" id="{97396AC4-B467-3FEF-AC41-0862120F4439}"/>
                </a:ext>
              </a:extLst>
            </p:cNvPr>
            <p:cNvGrpSpPr/>
            <p:nvPr/>
          </p:nvGrpSpPr>
          <p:grpSpPr>
            <a:xfrm>
              <a:off x="18288002" y="5486400"/>
              <a:ext cx="3657600" cy="3657600"/>
              <a:chOff x="10972800" y="5486400"/>
              <a:chExt cx="10972800" cy="10972801"/>
            </a:xfrm>
          </p:grpSpPr>
          <p:sp>
            <p:nvSpPr>
              <p:cNvPr id="624" name="Rectangle 623">
                <a:extLst>
                  <a:ext uri="{FF2B5EF4-FFF2-40B4-BE49-F238E27FC236}">
                    <a16:creationId xmlns:a16="http://schemas.microsoft.com/office/drawing/2014/main" id="{A30E3EDC-09DC-8ED4-74D1-032942034037}"/>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Rectangle 624">
                <a:extLst>
                  <a:ext uri="{FF2B5EF4-FFF2-40B4-BE49-F238E27FC236}">
                    <a16:creationId xmlns:a16="http://schemas.microsoft.com/office/drawing/2014/main" id="{6895A857-BE68-F220-15DB-AD14425D3769}"/>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Rectangle 625">
                <a:extLst>
                  <a:ext uri="{FF2B5EF4-FFF2-40B4-BE49-F238E27FC236}">
                    <a16:creationId xmlns:a16="http://schemas.microsoft.com/office/drawing/2014/main" id="{24EFCD62-85C0-4154-F317-9AAF0C7D28BC}"/>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Rectangle 626">
                <a:extLst>
                  <a:ext uri="{FF2B5EF4-FFF2-40B4-BE49-F238E27FC236}">
                    <a16:creationId xmlns:a16="http://schemas.microsoft.com/office/drawing/2014/main" id="{B856B70D-68B0-3CE2-6B45-2739A3091FEB}"/>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Rectangle 627">
                <a:extLst>
                  <a:ext uri="{FF2B5EF4-FFF2-40B4-BE49-F238E27FC236}">
                    <a16:creationId xmlns:a16="http://schemas.microsoft.com/office/drawing/2014/main" id="{996A6C76-A078-A4D1-F776-2C49853CF5BE}"/>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Rectangle 628">
                <a:extLst>
                  <a:ext uri="{FF2B5EF4-FFF2-40B4-BE49-F238E27FC236}">
                    <a16:creationId xmlns:a16="http://schemas.microsoft.com/office/drawing/2014/main" id="{EFBCD10B-5507-4AE5-335A-ED98287DAB26}"/>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Rectangle 629">
                <a:extLst>
                  <a:ext uri="{FF2B5EF4-FFF2-40B4-BE49-F238E27FC236}">
                    <a16:creationId xmlns:a16="http://schemas.microsoft.com/office/drawing/2014/main" id="{F33FC151-5DD6-4582-74EF-BB1B939E21D7}"/>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Rectangle 630">
                <a:extLst>
                  <a:ext uri="{FF2B5EF4-FFF2-40B4-BE49-F238E27FC236}">
                    <a16:creationId xmlns:a16="http://schemas.microsoft.com/office/drawing/2014/main" id="{DFFD1FE6-AEE5-3E69-434F-11284DE49C61}"/>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Rectangle 631">
                <a:extLst>
                  <a:ext uri="{FF2B5EF4-FFF2-40B4-BE49-F238E27FC236}">
                    <a16:creationId xmlns:a16="http://schemas.microsoft.com/office/drawing/2014/main" id="{1932AD56-F9ED-53C9-DAD8-7041103B5D35}"/>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4" name="Group 573">
              <a:extLst>
                <a:ext uri="{FF2B5EF4-FFF2-40B4-BE49-F238E27FC236}">
                  <a16:creationId xmlns:a16="http://schemas.microsoft.com/office/drawing/2014/main" id="{2714A436-907D-1ECA-BD34-72B7F2F9512A}"/>
                </a:ext>
              </a:extLst>
            </p:cNvPr>
            <p:cNvGrpSpPr/>
            <p:nvPr/>
          </p:nvGrpSpPr>
          <p:grpSpPr>
            <a:xfrm>
              <a:off x="10972800" y="9144001"/>
              <a:ext cx="3657600" cy="3657600"/>
              <a:chOff x="10972800" y="5486400"/>
              <a:chExt cx="10972800" cy="10972801"/>
            </a:xfrm>
          </p:grpSpPr>
          <p:sp>
            <p:nvSpPr>
              <p:cNvPr id="615" name="Rectangle 614">
                <a:extLst>
                  <a:ext uri="{FF2B5EF4-FFF2-40B4-BE49-F238E27FC236}">
                    <a16:creationId xmlns:a16="http://schemas.microsoft.com/office/drawing/2014/main" id="{41D777A2-B88F-8B0F-310F-5F62F55A808D}"/>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 name="Rectangle 615">
                <a:extLst>
                  <a:ext uri="{FF2B5EF4-FFF2-40B4-BE49-F238E27FC236}">
                    <a16:creationId xmlns:a16="http://schemas.microsoft.com/office/drawing/2014/main" id="{A1E19AC3-2E5E-18DA-0052-6D96DB0263D4}"/>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Rectangle 616">
                <a:extLst>
                  <a:ext uri="{FF2B5EF4-FFF2-40B4-BE49-F238E27FC236}">
                    <a16:creationId xmlns:a16="http://schemas.microsoft.com/office/drawing/2014/main" id="{BE0740C2-5C51-A866-0612-B1DE1652B71E}"/>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Rectangle 617">
                <a:extLst>
                  <a:ext uri="{FF2B5EF4-FFF2-40B4-BE49-F238E27FC236}">
                    <a16:creationId xmlns:a16="http://schemas.microsoft.com/office/drawing/2014/main" id="{8467C71D-07B7-7247-8F80-F4DCCCD59AFC}"/>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Rectangle 618">
                <a:extLst>
                  <a:ext uri="{FF2B5EF4-FFF2-40B4-BE49-F238E27FC236}">
                    <a16:creationId xmlns:a16="http://schemas.microsoft.com/office/drawing/2014/main" id="{E9481A57-3791-E543-FA11-3B0F199A1E13}"/>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Rectangle 619">
                <a:extLst>
                  <a:ext uri="{FF2B5EF4-FFF2-40B4-BE49-F238E27FC236}">
                    <a16:creationId xmlns:a16="http://schemas.microsoft.com/office/drawing/2014/main" id="{046E0D7E-03AD-5EAE-12DE-1600450BFAC0}"/>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Rectangle 620">
                <a:extLst>
                  <a:ext uri="{FF2B5EF4-FFF2-40B4-BE49-F238E27FC236}">
                    <a16:creationId xmlns:a16="http://schemas.microsoft.com/office/drawing/2014/main" id="{EF82AA08-89EF-03CC-F830-A80A149AABAE}"/>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Rectangle 621">
                <a:extLst>
                  <a:ext uri="{FF2B5EF4-FFF2-40B4-BE49-F238E27FC236}">
                    <a16:creationId xmlns:a16="http://schemas.microsoft.com/office/drawing/2014/main" id="{A6BA7F32-7596-D06E-0B84-FA1197048068}"/>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Rectangle 622">
                <a:extLst>
                  <a:ext uri="{FF2B5EF4-FFF2-40B4-BE49-F238E27FC236}">
                    <a16:creationId xmlns:a16="http://schemas.microsoft.com/office/drawing/2014/main" id="{5BDC4D14-B9EB-922A-76A5-B9A39EAFFDD6}"/>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5" name="Group 574">
              <a:extLst>
                <a:ext uri="{FF2B5EF4-FFF2-40B4-BE49-F238E27FC236}">
                  <a16:creationId xmlns:a16="http://schemas.microsoft.com/office/drawing/2014/main" id="{D6304E36-A4DE-9DEC-E6B0-45E446E2B391}"/>
                </a:ext>
              </a:extLst>
            </p:cNvPr>
            <p:cNvGrpSpPr/>
            <p:nvPr/>
          </p:nvGrpSpPr>
          <p:grpSpPr>
            <a:xfrm>
              <a:off x="10972800" y="12801601"/>
              <a:ext cx="3657600" cy="3657600"/>
              <a:chOff x="10972800" y="5486400"/>
              <a:chExt cx="10972800" cy="10972801"/>
            </a:xfrm>
          </p:grpSpPr>
          <p:sp>
            <p:nvSpPr>
              <p:cNvPr id="606" name="Rectangle 605">
                <a:extLst>
                  <a:ext uri="{FF2B5EF4-FFF2-40B4-BE49-F238E27FC236}">
                    <a16:creationId xmlns:a16="http://schemas.microsoft.com/office/drawing/2014/main" id="{F0E7E4B7-D24E-2C7C-5556-3A37F17D44FD}"/>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Rectangle 606">
                <a:extLst>
                  <a:ext uri="{FF2B5EF4-FFF2-40B4-BE49-F238E27FC236}">
                    <a16:creationId xmlns:a16="http://schemas.microsoft.com/office/drawing/2014/main" id="{EC4CB7ED-A183-A957-BFEC-96826D4484F3}"/>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Rectangle 607">
                <a:extLst>
                  <a:ext uri="{FF2B5EF4-FFF2-40B4-BE49-F238E27FC236}">
                    <a16:creationId xmlns:a16="http://schemas.microsoft.com/office/drawing/2014/main" id="{6C619851-B22D-AC58-62C7-1DC1ADD076A8}"/>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Rectangle 608">
                <a:extLst>
                  <a:ext uri="{FF2B5EF4-FFF2-40B4-BE49-F238E27FC236}">
                    <a16:creationId xmlns:a16="http://schemas.microsoft.com/office/drawing/2014/main" id="{F41DED9A-0911-CA13-407D-AF7C1E34F5DF}"/>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Rectangle 609">
                <a:extLst>
                  <a:ext uri="{FF2B5EF4-FFF2-40B4-BE49-F238E27FC236}">
                    <a16:creationId xmlns:a16="http://schemas.microsoft.com/office/drawing/2014/main" id="{65C1733B-7A53-B44D-E84E-4D094A575959}"/>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1" name="Rectangle 610">
                <a:extLst>
                  <a:ext uri="{FF2B5EF4-FFF2-40B4-BE49-F238E27FC236}">
                    <a16:creationId xmlns:a16="http://schemas.microsoft.com/office/drawing/2014/main" id="{DB76887F-975C-4BA6-3A80-B647A4A8DD47}"/>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Rectangle 611">
                <a:extLst>
                  <a:ext uri="{FF2B5EF4-FFF2-40B4-BE49-F238E27FC236}">
                    <a16:creationId xmlns:a16="http://schemas.microsoft.com/office/drawing/2014/main" id="{044EB84A-E6D4-D589-11A8-3905DB396127}"/>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3" name="Rectangle 612">
                <a:extLst>
                  <a:ext uri="{FF2B5EF4-FFF2-40B4-BE49-F238E27FC236}">
                    <a16:creationId xmlns:a16="http://schemas.microsoft.com/office/drawing/2014/main" id="{B5369730-0F85-F36E-E7B0-3B118E12A90E}"/>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 name="Rectangle 613">
                <a:extLst>
                  <a:ext uri="{FF2B5EF4-FFF2-40B4-BE49-F238E27FC236}">
                    <a16:creationId xmlns:a16="http://schemas.microsoft.com/office/drawing/2014/main" id="{C041479E-013D-D037-B3A1-F4EBC993E3B2}"/>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6" name="Group 575">
              <a:extLst>
                <a:ext uri="{FF2B5EF4-FFF2-40B4-BE49-F238E27FC236}">
                  <a16:creationId xmlns:a16="http://schemas.microsoft.com/office/drawing/2014/main" id="{FD676570-3CBE-1AD7-2D1B-4009CE0CA82C}"/>
                </a:ext>
              </a:extLst>
            </p:cNvPr>
            <p:cNvGrpSpPr/>
            <p:nvPr/>
          </p:nvGrpSpPr>
          <p:grpSpPr>
            <a:xfrm>
              <a:off x="14630400" y="12801600"/>
              <a:ext cx="3657600" cy="3657600"/>
              <a:chOff x="10972800" y="5486400"/>
              <a:chExt cx="10972800" cy="10972801"/>
            </a:xfrm>
          </p:grpSpPr>
          <p:sp>
            <p:nvSpPr>
              <p:cNvPr id="597" name="Rectangle 596">
                <a:extLst>
                  <a:ext uri="{FF2B5EF4-FFF2-40B4-BE49-F238E27FC236}">
                    <a16:creationId xmlns:a16="http://schemas.microsoft.com/office/drawing/2014/main" id="{10089D2A-20A8-EEF4-629D-08B3CC1C658A}"/>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Rectangle 597">
                <a:extLst>
                  <a:ext uri="{FF2B5EF4-FFF2-40B4-BE49-F238E27FC236}">
                    <a16:creationId xmlns:a16="http://schemas.microsoft.com/office/drawing/2014/main" id="{B332E8F8-3182-FCA5-6365-9AD475F0097F}"/>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Rectangle 598">
                <a:extLst>
                  <a:ext uri="{FF2B5EF4-FFF2-40B4-BE49-F238E27FC236}">
                    <a16:creationId xmlns:a16="http://schemas.microsoft.com/office/drawing/2014/main" id="{405166EA-644A-C09E-58B2-55934566DFD7}"/>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Rectangle 599">
                <a:extLst>
                  <a:ext uri="{FF2B5EF4-FFF2-40B4-BE49-F238E27FC236}">
                    <a16:creationId xmlns:a16="http://schemas.microsoft.com/office/drawing/2014/main" id="{4FE493C0-65DC-C379-C005-643A224D74F0}"/>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Rectangle 600">
                <a:extLst>
                  <a:ext uri="{FF2B5EF4-FFF2-40B4-BE49-F238E27FC236}">
                    <a16:creationId xmlns:a16="http://schemas.microsoft.com/office/drawing/2014/main" id="{164C0DD9-0A36-F990-70BC-6F1BB4A42FB6}"/>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Rectangle 601">
                <a:extLst>
                  <a:ext uri="{FF2B5EF4-FFF2-40B4-BE49-F238E27FC236}">
                    <a16:creationId xmlns:a16="http://schemas.microsoft.com/office/drawing/2014/main" id="{8834DD41-BA0B-EF2C-192C-7F4D3143F919}"/>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Rectangle 602">
                <a:extLst>
                  <a:ext uri="{FF2B5EF4-FFF2-40B4-BE49-F238E27FC236}">
                    <a16:creationId xmlns:a16="http://schemas.microsoft.com/office/drawing/2014/main" id="{D45A2306-5BD1-42EE-46CB-2A3225D9559C}"/>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Rectangle 603">
                <a:extLst>
                  <a:ext uri="{FF2B5EF4-FFF2-40B4-BE49-F238E27FC236}">
                    <a16:creationId xmlns:a16="http://schemas.microsoft.com/office/drawing/2014/main" id="{7DB7BA04-7A2E-CF6C-CFC9-AE84A57AEC87}"/>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Rectangle 604">
                <a:extLst>
                  <a:ext uri="{FF2B5EF4-FFF2-40B4-BE49-F238E27FC236}">
                    <a16:creationId xmlns:a16="http://schemas.microsoft.com/office/drawing/2014/main" id="{29E4F448-0A74-2D65-AB54-0D40C45A12A3}"/>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7" name="Group 576">
              <a:extLst>
                <a:ext uri="{FF2B5EF4-FFF2-40B4-BE49-F238E27FC236}">
                  <a16:creationId xmlns:a16="http://schemas.microsoft.com/office/drawing/2014/main" id="{2B5124A9-4BB0-7EDA-82E9-5B97F6A9F377}"/>
                </a:ext>
              </a:extLst>
            </p:cNvPr>
            <p:cNvGrpSpPr/>
            <p:nvPr/>
          </p:nvGrpSpPr>
          <p:grpSpPr>
            <a:xfrm>
              <a:off x="18288002" y="12801600"/>
              <a:ext cx="3657600" cy="3657600"/>
              <a:chOff x="10972800" y="5486400"/>
              <a:chExt cx="10972800" cy="10972801"/>
            </a:xfrm>
          </p:grpSpPr>
          <p:sp>
            <p:nvSpPr>
              <p:cNvPr id="588" name="Rectangle 587">
                <a:extLst>
                  <a:ext uri="{FF2B5EF4-FFF2-40B4-BE49-F238E27FC236}">
                    <a16:creationId xmlns:a16="http://schemas.microsoft.com/office/drawing/2014/main" id="{5B4E82E6-11AD-10ED-FDF5-491FA0A0038D}"/>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Rectangle 588">
                <a:extLst>
                  <a:ext uri="{FF2B5EF4-FFF2-40B4-BE49-F238E27FC236}">
                    <a16:creationId xmlns:a16="http://schemas.microsoft.com/office/drawing/2014/main" id="{60D84F33-8F61-B915-E111-A4BFAA74CE15}"/>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Rectangle 589">
                <a:extLst>
                  <a:ext uri="{FF2B5EF4-FFF2-40B4-BE49-F238E27FC236}">
                    <a16:creationId xmlns:a16="http://schemas.microsoft.com/office/drawing/2014/main" id="{8D95CADC-512F-A67D-9A6B-9DDE519AA0FD}"/>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Rectangle 590">
                <a:extLst>
                  <a:ext uri="{FF2B5EF4-FFF2-40B4-BE49-F238E27FC236}">
                    <a16:creationId xmlns:a16="http://schemas.microsoft.com/office/drawing/2014/main" id="{D8AA6B2B-04CD-81CF-003F-9573522BC41B}"/>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Rectangle 591">
                <a:extLst>
                  <a:ext uri="{FF2B5EF4-FFF2-40B4-BE49-F238E27FC236}">
                    <a16:creationId xmlns:a16="http://schemas.microsoft.com/office/drawing/2014/main" id="{CC74A49B-ED53-7FA8-3413-D70839CB6BAA}"/>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Rectangle 592">
                <a:extLst>
                  <a:ext uri="{FF2B5EF4-FFF2-40B4-BE49-F238E27FC236}">
                    <a16:creationId xmlns:a16="http://schemas.microsoft.com/office/drawing/2014/main" id="{F031F560-DFFF-746F-0097-32C921ABB2BC}"/>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Rectangle 593">
                <a:extLst>
                  <a:ext uri="{FF2B5EF4-FFF2-40B4-BE49-F238E27FC236}">
                    <a16:creationId xmlns:a16="http://schemas.microsoft.com/office/drawing/2014/main" id="{3F6B9CDE-C0E0-4143-DD11-625777018476}"/>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Rectangle 594">
                <a:extLst>
                  <a:ext uri="{FF2B5EF4-FFF2-40B4-BE49-F238E27FC236}">
                    <a16:creationId xmlns:a16="http://schemas.microsoft.com/office/drawing/2014/main" id="{F2975DF4-96FA-90A5-48DD-1526462DD3C6}"/>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Rectangle 595">
                <a:extLst>
                  <a:ext uri="{FF2B5EF4-FFF2-40B4-BE49-F238E27FC236}">
                    <a16:creationId xmlns:a16="http://schemas.microsoft.com/office/drawing/2014/main" id="{EF4FD608-8586-3AF5-7A70-A905F491F749}"/>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8" name="Group 577">
              <a:extLst>
                <a:ext uri="{FF2B5EF4-FFF2-40B4-BE49-F238E27FC236}">
                  <a16:creationId xmlns:a16="http://schemas.microsoft.com/office/drawing/2014/main" id="{E5D34050-F605-62AD-60C3-EE3FFDBA5F06}"/>
                </a:ext>
              </a:extLst>
            </p:cNvPr>
            <p:cNvGrpSpPr/>
            <p:nvPr/>
          </p:nvGrpSpPr>
          <p:grpSpPr>
            <a:xfrm>
              <a:off x="18288002" y="9144000"/>
              <a:ext cx="3657600" cy="3657600"/>
              <a:chOff x="10972800" y="5486400"/>
              <a:chExt cx="10972800" cy="10972801"/>
            </a:xfrm>
          </p:grpSpPr>
          <p:sp>
            <p:nvSpPr>
              <p:cNvPr id="579" name="Rectangle 578">
                <a:extLst>
                  <a:ext uri="{FF2B5EF4-FFF2-40B4-BE49-F238E27FC236}">
                    <a16:creationId xmlns:a16="http://schemas.microsoft.com/office/drawing/2014/main" id="{48066DC0-80FD-7C49-4F8A-6BF4ABFBDFCE}"/>
                  </a:ext>
                </a:extLst>
              </p:cNvPr>
              <p:cNvSpPr/>
              <p:nvPr/>
            </p:nvSpPr>
            <p:spPr>
              <a:xfrm>
                <a:off x="109728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Rectangle 579">
                <a:extLst>
                  <a:ext uri="{FF2B5EF4-FFF2-40B4-BE49-F238E27FC236}">
                    <a16:creationId xmlns:a16="http://schemas.microsoft.com/office/drawing/2014/main" id="{7B8263C6-A29B-D1BD-B5DE-BB1DE3962362}"/>
                  </a:ext>
                </a:extLst>
              </p:cNvPr>
              <p:cNvSpPr/>
              <p:nvPr/>
            </p:nvSpPr>
            <p:spPr>
              <a:xfrm>
                <a:off x="146304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Rectangle 580">
                <a:extLst>
                  <a:ext uri="{FF2B5EF4-FFF2-40B4-BE49-F238E27FC236}">
                    <a16:creationId xmlns:a16="http://schemas.microsoft.com/office/drawing/2014/main" id="{D1763C9E-0BA1-24C1-B0C9-31FEA49179F7}"/>
                  </a:ext>
                </a:extLst>
              </p:cNvPr>
              <p:cNvSpPr/>
              <p:nvPr/>
            </p:nvSpPr>
            <p:spPr>
              <a:xfrm>
                <a:off x="18288000" y="54864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Rectangle 581">
                <a:extLst>
                  <a:ext uri="{FF2B5EF4-FFF2-40B4-BE49-F238E27FC236}">
                    <a16:creationId xmlns:a16="http://schemas.microsoft.com/office/drawing/2014/main" id="{E89CFDC5-03B4-F7C0-69F9-65645D702B41}"/>
                  </a:ext>
                </a:extLst>
              </p:cNvPr>
              <p:cNvSpPr/>
              <p:nvPr/>
            </p:nvSpPr>
            <p:spPr>
              <a:xfrm>
                <a:off x="10972800" y="91440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Rectangle 582">
                <a:extLst>
                  <a:ext uri="{FF2B5EF4-FFF2-40B4-BE49-F238E27FC236}">
                    <a16:creationId xmlns:a16="http://schemas.microsoft.com/office/drawing/2014/main" id="{76732F90-9CE1-A99B-1735-C66FA6D18BD1}"/>
                  </a:ext>
                </a:extLst>
              </p:cNvPr>
              <p:cNvSpPr/>
              <p:nvPr/>
            </p:nvSpPr>
            <p:spPr>
              <a:xfrm>
                <a:off x="10972800" y="12801601"/>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Rectangle 583">
                <a:extLst>
                  <a:ext uri="{FF2B5EF4-FFF2-40B4-BE49-F238E27FC236}">
                    <a16:creationId xmlns:a16="http://schemas.microsoft.com/office/drawing/2014/main" id="{CFEBBEC4-22A0-5449-3689-9752560FA06E}"/>
                  </a:ext>
                </a:extLst>
              </p:cNvPr>
              <p:cNvSpPr/>
              <p:nvPr/>
            </p:nvSpPr>
            <p:spPr>
              <a:xfrm>
                <a:off x="182880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Rectangle 584">
                <a:extLst>
                  <a:ext uri="{FF2B5EF4-FFF2-40B4-BE49-F238E27FC236}">
                    <a16:creationId xmlns:a16="http://schemas.microsoft.com/office/drawing/2014/main" id="{4980E39B-C017-56EC-FDEF-5CC7C0EC398E}"/>
                  </a:ext>
                </a:extLst>
              </p:cNvPr>
              <p:cNvSpPr/>
              <p:nvPr/>
            </p:nvSpPr>
            <p:spPr>
              <a:xfrm>
                <a:off x="14630400" y="91440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Rectangle 585">
                <a:extLst>
                  <a:ext uri="{FF2B5EF4-FFF2-40B4-BE49-F238E27FC236}">
                    <a16:creationId xmlns:a16="http://schemas.microsoft.com/office/drawing/2014/main" id="{D80FD854-BF3D-8AD0-ABC6-EB12C794FBD1}"/>
                  </a:ext>
                </a:extLst>
              </p:cNvPr>
              <p:cNvSpPr/>
              <p:nvPr/>
            </p:nvSpPr>
            <p:spPr>
              <a:xfrm>
                <a:off x="146304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Rectangle 586">
                <a:extLst>
                  <a:ext uri="{FF2B5EF4-FFF2-40B4-BE49-F238E27FC236}">
                    <a16:creationId xmlns:a16="http://schemas.microsoft.com/office/drawing/2014/main" id="{C03CE03A-7E47-50EB-1705-0FCC580C32BD}"/>
                  </a:ext>
                </a:extLst>
              </p:cNvPr>
              <p:cNvSpPr/>
              <p:nvPr/>
            </p:nvSpPr>
            <p:spPr>
              <a:xfrm>
                <a:off x="18288000" y="12801600"/>
                <a:ext cx="3657600" cy="36576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89221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7380B-7A6B-0CE5-D905-343340AB8383}"/>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49CCAF0-E144-13B4-E6C4-DA5F979604AD}"/>
              </a:ext>
            </a:extLst>
          </p:cNvPr>
          <p:cNvSpPr/>
          <p:nvPr/>
        </p:nvSpPr>
        <p:spPr>
          <a:xfrm>
            <a:off x="0" y="0"/>
            <a:ext cx="32918400" cy="2743200"/>
          </a:xfrm>
          <a:prstGeom prst="rect">
            <a:avLst/>
          </a:prstGeom>
          <a:solidFill>
            <a:srgbClr val="0000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500" dirty="0">
                <a:latin typeface="Arial" panose="020B0604020202020204" pitchFamily="34" charset="0"/>
                <a:cs typeface="Arial" panose="020B0604020202020204" pitchFamily="34" charset="0"/>
              </a:rPr>
              <a:t>DIY Carpet</a:t>
            </a:r>
          </a:p>
        </p:txBody>
      </p:sp>
      <p:grpSp>
        <p:nvGrpSpPr>
          <p:cNvPr id="2" name="Group 1">
            <a:extLst>
              <a:ext uri="{FF2B5EF4-FFF2-40B4-BE49-F238E27FC236}">
                <a16:creationId xmlns:a16="http://schemas.microsoft.com/office/drawing/2014/main" id="{1FB91B25-DB71-6D9A-A1AF-AD3F527DA7AD}"/>
              </a:ext>
            </a:extLst>
          </p:cNvPr>
          <p:cNvGrpSpPr/>
          <p:nvPr/>
        </p:nvGrpSpPr>
        <p:grpSpPr>
          <a:xfrm>
            <a:off x="10972800" y="5486400"/>
            <a:ext cx="3657600" cy="3657600"/>
            <a:chOff x="10972800" y="5486400"/>
            <a:chExt cx="10972802" cy="10972801"/>
          </a:xfrm>
        </p:grpSpPr>
        <p:sp>
          <p:nvSpPr>
            <p:cNvPr id="30" name="Rectangle 29">
              <a:extLst>
                <a:ext uri="{FF2B5EF4-FFF2-40B4-BE49-F238E27FC236}">
                  <a16:creationId xmlns:a16="http://schemas.microsoft.com/office/drawing/2014/main" id="{3EA677B8-BCEF-D2A1-7103-890B7630D5D4}"/>
                </a:ext>
              </a:extLst>
            </p:cNvPr>
            <p:cNvSpPr/>
            <p:nvPr/>
          </p:nvSpPr>
          <p:spPr>
            <a:xfrm>
              <a:off x="10972800"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86DB037-5D9A-25E2-4263-FADBC15783C2}"/>
                </a:ext>
              </a:extLst>
            </p:cNvPr>
            <p:cNvSpPr/>
            <p:nvPr/>
          </p:nvSpPr>
          <p:spPr>
            <a:xfrm>
              <a:off x="12192000"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BE86340-FD4B-D0FB-EF60-EF40AAC2EBAD}"/>
                </a:ext>
              </a:extLst>
            </p:cNvPr>
            <p:cNvSpPr/>
            <p:nvPr/>
          </p:nvSpPr>
          <p:spPr>
            <a:xfrm>
              <a:off x="13411200"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43470A3-F733-0937-E201-5F23661FAD3D}"/>
                </a:ext>
              </a:extLst>
            </p:cNvPr>
            <p:cNvSpPr/>
            <p:nvPr/>
          </p:nvSpPr>
          <p:spPr>
            <a:xfrm>
              <a:off x="10972800"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F84261D-24C8-102E-36B9-A55EDE588AFA}"/>
                </a:ext>
              </a:extLst>
            </p:cNvPr>
            <p:cNvSpPr/>
            <p:nvPr/>
          </p:nvSpPr>
          <p:spPr>
            <a:xfrm>
              <a:off x="10972800"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954C007-DC66-F4A6-BF2B-A2C0FB07A75C}"/>
                </a:ext>
              </a:extLst>
            </p:cNvPr>
            <p:cNvSpPr/>
            <p:nvPr/>
          </p:nvSpPr>
          <p:spPr>
            <a:xfrm>
              <a:off x="13411200"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5D71F47-7C3A-79E5-E40C-4607F253BFAB}"/>
                </a:ext>
              </a:extLst>
            </p:cNvPr>
            <p:cNvSpPr/>
            <p:nvPr/>
          </p:nvSpPr>
          <p:spPr>
            <a:xfrm>
              <a:off x="12192000"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1AC38A0-D194-331F-7709-51F584A430AA}"/>
                </a:ext>
              </a:extLst>
            </p:cNvPr>
            <p:cNvSpPr/>
            <p:nvPr/>
          </p:nvSpPr>
          <p:spPr>
            <a:xfrm>
              <a:off x="13411200"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F7B70D1-EF13-210B-E53C-E3830A9E17D8}"/>
                </a:ext>
              </a:extLst>
            </p:cNvPr>
            <p:cNvSpPr/>
            <p:nvPr/>
          </p:nvSpPr>
          <p:spPr>
            <a:xfrm>
              <a:off x="146304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6614942-F640-CC9D-F6ED-B8C4DACB413E}"/>
                </a:ext>
              </a:extLst>
            </p:cNvPr>
            <p:cNvSpPr/>
            <p:nvPr/>
          </p:nvSpPr>
          <p:spPr>
            <a:xfrm>
              <a:off x="158496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70C9306-03F6-5B3F-3FCB-5129243039A9}"/>
                </a:ext>
              </a:extLst>
            </p:cNvPr>
            <p:cNvSpPr/>
            <p:nvPr/>
          </p:nvSpPr>
          <p:spPr>
            <a:xfrm>
              <a:off x="170688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6F4DF1A-7809-519D-297F-28EC2DA4DAAD}"/>
                </a:ext>
              </a:extLst>
            </p:cNvPr>
            <p:cNvSpPr/>
            <p:nvPr/>
          </p:nvSpPr>
          <p:spPr>
            <a:xfrm>
              <a:off x="146304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3D4607C-A5EC-35B0-EE36-8987D0C646F1}"/>
                </a:ext>
              </a:extLst>
            </p:cNvPr>
            <p:cNvSpPr/>
            <p:nvPr/>
          </p:nvSpPr>
          <p:spPr>
            <a:xfrm>
              <a:off x="146304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CD7015D-07C2-0AED-0DAB-3AE7643F66BD}"/>
                </a:ext>
              </a:extLst>
            </p:cNvPr>
            <p:cNvSpPr/>
            <p:nvPr/>
          </p:nvSpPr>
          <p:spPr>
            <a:xfrm>
              <a:off x="170688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8AFACB6-D508-A20F-64E0-B00D185EDF7A}"/>
                </a:ext>
              </a:extLst>
            </p:cNvPr>
            <p:cNvSpPr/>
            <p:nvPr/>
          </p:nvSpPr>
          <p:spPr>
            <a:xfrm>
              <a:off x="158496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1F8C83A-F9A4-2A5E-8093-91B1D3942DBE}"/>
                </a:ext>
              </a:extLst>
            </p:cNvPr>
            <p:cNvSpPr/>
            <p:nvPr/>
          </p:nvSpPr>
          <p:spPr>
            <a:xfrm>
              <a:off x="170688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9DC49E3-3794-FE38-4DB2-2580E73C6575}"/>
                </a:ext>
              </a:extLst>
            </p:cNvPr>
            <p:cNvSpPr/>
            <p:nvPr/>
          </p:nvSpPr>
          <p:spPr>
            <a:xfrm>
              <a:off x="182880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0B1167D-3ACD-0ABB-FF66-672E26AAFEEA}"/>
                </a:ext>
              </a:extLst>
            </p:cNvPr>
            <p:cNvSpPr/>
            <p:nvPr/>
          </p:nvSpPr>
          <p:spPr>
            <a:xfrm>
              <a:off x="195072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7B2F743-9412-159B-461A-E91006F356EA}"/>
                </a:ext>
              </a:extLst>
            </p:cNvPr>
            <p:cNvSpPr/>
            <p:nvPr/>
          </p:nvSpPr>
          <p:spPr>
            <a:xfrm>
              <a:off x="207264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D24CFA0-9865-CA4C-EEFC-C9F230415C20}"/>
                </a:ext>
              </a:extLst>
            </p:cNvPr>
            <p:cNvSpPr/>
            <p:nvPr/>
          </p:nvSpPr>
          <p:spPr>
            <a:xfrm>
              <a:off x="182880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2AB0A45-3C20-CE1B-44BE-F95E5BEA25C5}"/>
                </a:ext>
              </a:extLst>
            </p:cNvPr>
            <p:cNvSpPr/>
            <p:nvPr/>
          </p:nvSpPr>
          <p:spPr>
            <a:xfrm>
              <a:off x="182880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69E549A-922A-7A60-BFB7-B5AFC4E571A2}"/>
                </a:ext>
              </a:extLst>
            </p:cNvPr>
            <p:cNvSpPr/>
            <p:nvPr/>
          </p:nvSpPr>
          <p:spPr>
            <a:xfrm>
              <a:off x="207264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8ECEFF1-A1A2-D238-427F-9D9FC5A4571F}"/>
                </a:ext>
              </a:extLst>
            </p:cNvPr>
            <p:cNvSpPr/>
            <p:nvPr/>
          </p:nvSpPr>
          <p:spPr>
            <a:xfrm>
              <a:off x="195072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D634B3D-19D8-E403-8642-165E6AD32360}"/>
                </a:ext>
              </a:extLst>
            </p:cNvPr>
            <p:cNvSpPr/>
            <p:nvPr/>
          </p:nvSpPr>
          <p:spPr>
            <a:xfrm>
              <a:off x="207264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E9D354C-A49F-E613-1236-358EBE0EF335}"/>
                </a:ext>
              </a:extLst>
            </p:cNvPr>
            <p:cNvSpPr/>
            <p:nvPr/>
          </p:nvSpPr>
          <p:spPr>
            <a:xfrm>
              <a:off x="10972800" y="9144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DD99E098-89A2-B6B1-15E9-8C163B0087A5}"/>
                </a:ext>
              </a:extLst>
            </p:cNvPr>
            <p:cNvSpPr/>
            <p:nvPr/>
          </p:nvSpPr>
          <p:spPr>
            <a:xfrm>
              <a:off x="12192000" y="9144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0B59FB2-6360-5062-00BF-68A0FE01708B}"/>
                </a:ext>
              </a:extLst>
            </p:cNvPr>
            <p:cNvSpPr/>
            <p:nvPr/>
          </p:nvSpPr>
          <p:spPr>
            <a:xfrm>
              <a:off x="13411200" y="9144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6BE95912-CC9B-A0ED-3AE3-FC70EF6FFD5F}"/>
                </a:ext>
              </a:extLst>
            </p:cNvPr>
            <p:cNvSpPr/>
            <p:nvPr/>
          </p:nvSpPr>
          <p:spPr>
            <a:xfrm>
              <a:off x="10972800" y="103632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2775660-3977-B012-69C5-B920F54E74BB}"/>
                </a:ext>
              </a:extLst>
            </p:cNvPr>
            <p:cNvSpPr/>
            <p:nvPr/>
          </p:nvSpPr>
          <p:spPr>
            <a:xfrm>
              <a:off x="10972800" y="115824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7588391-E734-7BF6-401A-30075A0D188A}"/>
                </a:ext>
              </a:extLst>
            </p:cNvPr>
            <p:cNvSpPr/>
            <p:nvPr/>
          </p:nvSpPr>
          <p:spPr>
            <a:xfrm>
              <a:off x="13411200" y="103632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163A29C-8815-FAD3-BECF-01582EBBB511}"/>
                </a:ext>
              </a:extLst>
            </p:cNvPr>
            <p:cNvSpPr/>
            <p:nvPr/>
          </p:nvSpPr>
          <p:spPr>
            <a:xfrm>
              <a:off x="12192000" y="115824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9D6B346-EA0D-5923-4B86-A40986EDE969}"/>
                </a:ext>
              </a:extLst>
            </p:cNvPr>
            <p:cNvSpPr/>
            <p:nvPr/>
          </p:nvSpPr>
          <p:spPr>
            <a:xfrm>
              <a:off x="13411200" y="115824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E0F6562F-234B-AF1F-BC36-82A2AAE118A0}"/>
                </a:ext>
              </a:extLst>
            </p:cNvPr>
            <p:cNvSpPr/>
            <p:nvPr/>
          </p:nvSpPr>
          <p:spPr>
            <a:xfrm>
              <a:off x="10972800" y="128016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E865D66-A3F4-91B9-E0BA-F415FD721C3B}"/>
                </a:ext>
              </a:extLst>
            </p:cNvPr>
            <p:cNvSpPr/>
            <p:nvPr/>
          </p:nvSpPr>
          <p:spPr>
            <a:xfrm>
              <a:off x="12192000" y="128016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0263026-46A9-B124-E8C1-0603C2655CD1}"/>
                </a:ext>
              </a:extLst>
            </p:cNvPr>
            <p:cNvSpPr/>
            <p:nvPr/>
          </p:nvSpPr>
          <p:spPr>
            <a:xfrm>
              <a:off x="13411200" y="128016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E947CA6-DE56-BBCA-A3BB-C7000269306C}"/>
                </a:ext>
              </a:extLst>
            </p:cNvPr>
            <p:cNvSpPr/>
            <p:nvPr/>
          </p:nvSpPr>
          <p:spPr>
            <a:xfrm>
              <a:off x="10972800" y="140208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E37ECEA-4456-E008-B6C2-64B559D5C9A1}"/>
                </a:ext>
              </a:extLst>
            </p:cNvPr>
            <p:cNvSpPr/>
            <p:nvPr/>
          </p:nvSpPr>
          <p:spPr>
            <a:xfrm>
              <a:off x="10972800" y="15240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46C9591-DD1F-D07F-51B2-D28E90043F10}"/>
                </a:ext>
              </a:extLst>
            </p:cNvPr>
            <p:cNvSpPr/>
            <p:nvPr/>
          </p:nvSpPr>
          <p:spPr>
            <a:xfrm>
              <a:off x="13411200" y="140208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0879782-E57F-B63C-AC0A-B6A9D09089F8}"/>
                </a:ext>
              </a:extLst>
            </p:cNvPr>
            <p:cNvSpPr/>
            <p:nvPr/>
          </p:nvSpPr>
          <p:spPr>
            <a:xfrm>
              <a:off x="12192000" y="15240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AC15C65-16A3-12ED-13B2-D51E702B4C5D}"/>
                </a:ext>
              </a:extLst>
            </p:cNvPr>
            <p:cNvSpPr/>
            <p:nvPr/>
          </p:nvSpPr>
          <p:spPr>
            <a:xfrm>
              <a:off x="13411200" y="15240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6EA4797-E2FF-04FC-048A-74C967428E1F}"/>
                </a:ext>
              </a:extLst>
            </p:cNvPr>
            <p:cNvSpPr/>
            <p:nvPr/>
          </p:nvSpPr>
          <p:spPr>
            <a:xfrm>
              <a:off x="14630400"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CE77E96A-1EC4-A7CB-E88C-3C76CD0B5E55}"/>
                </a:ext>
              </a:extLst>
            </p:cNvPr>
            <p:cNvSpPr/>
            <p:nvPr/>
          </p:nvSpPr>
          <p:spPr>
            <a:xfrm>
              <a:off x="15849600"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5A15838B-47F3-6872-EB9E-A43DDDDC992D}"/>
                </a:ext>
              </a:extLst>
            </p:cNvPr>
            <p:cNvSpPr/>
            <p:nvPr/>
          </p:nvSpPr>
          <p:spPr>
            <a:xfrm>
              <a:off x="17068800"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A123FF70-E949-D885-715E-0AAF5EFCD77E}"/>
                </a:ext>
              </a:extLst>
            </p:cNvPr>
            <p:cNvSpPr/>
            <p:nvPr/>
          </p:nvSpPr>
          <p:spPr>
            <a:xfrm>
              <a:off x="14630400"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13CB961E-85D9-05EF-86E8-F49F48B0B64C}"/>
                </a:ext>
              </a:extLst>
            </p:cNvPr>
            <p:cNvSpPr/>
            <p:nvPr/>
          </p:nvSpPr>
          <p:spPr>
            <a:xfrm>
              <a:off x="14630400"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115B9FE6-6147-9051-A727-EE8472197D79}"/>
                </a:ext>
              </a:extLst>
            </p:cNvPr>
            <p:cNvSpPr/>
            <p:nvPr/>
          </p:nvSpPr>
          <p:spPr>
            <a:xfrm>
              <a:off x="17068800"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7393824F-E57C-D2D4-52A4-20D7A00702AC}"/>
                </a:ext>
              </a:extLst>
            </p:cNvPr>
            <p:cNvSpPr/>
            <p:nvPr/>
          </p:nvSpPr>
          <p:spPr>
            <a:xfrm>
              <a:off x="15849600"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9C00560-EE56-F244-0317-1B9B983B2F5F}"/>
                </a:ext>
              </a:extLst>
            </p:cNvPr>
            <p:cNvSpPr/>
            <p:nvPr/>
          </p:nvSpPr>
          <p:spPr>
            <a:xfrm>
              <a:off x="17068800"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B4E768DE-53BA-3951-797B-2F3A8D196E47}"/>
                </a:ext>
              </a:extLst>
            </p:cNvPr>
            <p:cNvSpPr/>
            <p:nvPr/>
          </p:nvSpPr>
          <p:spPr>
            <a:xfrm>
              <a:off x="18288002"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84AE813B-0F50-FC89-3D3E-F82A5FAA44E0}"/>
                </a:ext>
              </a:extLst>
            </p:cNvPr>
            <p:cNvSpPr/>
            <p:nvPr/>
          </p:nvSpPr>
          <p:spPr>
            <a:xfrm>
              <a:off x="19507202"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48DD912E-EA4E-1220-C905-897F834D54FF}"/>
                </a:ext>
              </a:extLst>
            </p:cNvPr>
            <p:cNvSpPr/>
            <p:nvPr/>
          </p:nvSpPr>
          <p:spPr>
            <a:xfrm>
              <a:off x="20726402"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E793FC12-DE85-C367-32A0-D4A749B88229}"/>
                </a:ext>
              </a:extLst>
            </p:cNvPr>
            <p:cNvSpPr/>
            <p:nvPr/>
          </p:nvSpPr>
          <p:spPr>
            <a:xfrm>
              <a:off x="18288002"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5C638A5A-6B55-43DA-D1B0-A1437F8488C0}"/>
                </a:ext>
              </a:extLst>
            </p:cNvPr>
            <p:cNvSpPr/>
            <p:nvPr/>
          </p:nvSpPr>
          <p:spPr>
            <a:xfrm>
              <a:off x="18288002"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D07E2154-AE5F-07A1-DD2B-1EEC2C1EED97}"/>
                </a:ext>
              </a:extLst>
            </p:cNvPr>
            <p:cNvSpPr/>
            <p:nvPr/>
          </p:nvSpPr>
          <p:spPr>
            <a:xfrm>
              <a:off x="20726402"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F285720-230E-67A4-59C4-67E811252D94}"/>
                </a:ext>
              </a:extLst>
            </p:cNvPr>
            <p:cNvSpPr/>
            <p:nvPr/>
          </p:nvSpPr>
          <p:spPr>
            <a:xfrm>
              <a:off x="19507202"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FE50CB1F-FF45-5E78-1F1F-7DE7D77B36E8}"/>
                </a:ext>
              </a:extLst>
            </p:cNvPr>
            <p:cNvSpPr/>
            <p:nvPr/>
          </p:nvSpPr>
          <p:spPr>
            <a:xfrm>
              <a:off x="20726402"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F2E967FC-5321-0A0D-7865-A263FEDD81A1}"/>
                </a:ext>
              </a:extLst>
            </p:cNvPr>
            <p:cNvSpPr/>
            <p:nvPr/>
          </p:nvSpPr>
          <p:spPr>
            <a:xfrm>
              <a:off x="18288002" y="9144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9048C3F-D938-123A-B5DB-2885D013E98B}"/>
                </a:ext>
              </a:extLst>
            </p:cNvPr>
            <p:cNvSpPr/>
            <p:nvPr/>
          </p:nvSpPr>
          <p:spPr>
            <a:xfrm>
              <a:off x="19507202" y="9144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B989E0D6-D453-CDB9-2CAA-D902FF75362C}"/>
                </a:ext>
              </a:extLst>
            </p:cNvPr>
            <p:cNvSpPr/>
            <p:nvPr/>
          </p:nvSpPr>
          <p:spPr>
            <a:xfrm>
              <a:off x="20726402" y="9144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FAA0104B-F219-1AA4-ED3E-8E414F780577}"/>
                </a:ext>
              </a:extLst>
            </p:cNvPr>
            <p:cNvSpPr/>
            <p:nvPr/>
          </p:nvSpPr>
          <p:spPr>
            <a:xfrm>
              <a:off x="18288002" y="103632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2222B277-DC4F-F6EE-2B60-857CF67F5806}"/>
                </a:ext>
              </a:extLst>
            </p:cNvPr>
            <p:cNvSpPr/>
            <p:nvPr/>
          </p:nvSpPr>
          <p:spPr>
            <a:xfrm>
              <a:off x="18288002" y="11582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155D0177-A2F2-39C0-4A0C-82AC1372DEE8}"/>
                </a:ext>
              </a:extLst>
            </p:cNvPr>
            <p:cNvSpPr/>
            <p:nvPr/>
          </p:nvSpPr>
          <p:spPr>
            <a:xfrm>
              <a:off x="20726402" y="103632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C97FC7FF-F18E-8E97-9B06-D3155F7F962D}"/>
                </a:ext>
              </a:extLst>
            </p:cNvPr>
            <p:cNvSpPr/>
            <p:nvPr/>
          </p:nvSpPr>
          <p:spPr>
            <a:xfrm>
              <a:off x="19507202" y="11582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C46B303B-9D3F-4D24-F2EB-5A118379C069}"/>
                </a:ext>
              </a:extLst>
            </p:cNvPr>
            <p:cNvSpPr/>
            <p:nvPr/>
          </p:nvSpPr>
          <p:spPr>
            <a:xfrm>
              <a:off x="20726402" y="11582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85F8D917-3B41-62DA-9895-5A5E4FF0AF76}"/>
              </a:ext>
            </a:extLst>
          </p:cNvPr>
          <p:cNvGrpSpPr/>
          <p:nvPr/>
        </p:nvGrpSpPr>
        <p:grpSpPr>
          <a:xfrm>
            <a:off x="14630400" y="5486400"/>
            <a:ext cx="3657600" cy="3657600"/>
            <a:chOff x="10972800" y="5486400"/>
            <a:chExt cx="10972802" cy="10972801"/>
          </a:xfrm>
        </p:grpSpPr>
        <p:sp>
          <p:nvSpPr>
            <p:cNvPr id="5" name="Rectangle 4">
              <a:extLst>
                <a:ext uri="{FF2B5EF4-FFF2-40B4-BE49-F238E27FC236}">
                  <a16:creationId xmlns:a16="http://schemas.microsoft.com/office/drawing/2014/main" id="{02C7BDA5-A2FD-9645-CF7B-76A7B53566C8}"/>
                </a:ext>
              </a:extLst>
            </p:cNvPr>
            <p:cNvSpPr/>
            <p:nvPr/>
          </p:nvSpPr>
          <p:spPr>
            <a:xfrm>
              <a:off x="10972800"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98CB2C9-B2CD-FDAA-A03E-C6EFE577ADC2}"/>
                </a:ext>
              </a:extLst>
            </p:cNvPr>
            <p:cNvSpPr/>
            <p:nvPr/>
          </p:nvSpPr>
          <p:spPr>
            <a:xfrm>
              <a:off x="12192000"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84A625D-7B50-5C94-CE79-6E6553211024}"/>
                </a:ext>
              </a:extLst>
            </p:cNvPr>
            <p:cNvSpPr/>
            <p:nvPr/>
          </p:nvSpPr>
          <p:spPr>
            <a:xfrm>
              <a:off x="13411200"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97137C4-D362-0425-7DE4-6ED123038DBF}"/>
                </a:ext>
              </a:extLst>
            </p:cNvPr>
            <p:cNvSpPr/>
            <p:nvPr/>
          </p:nvSpPr>
          <p:spPr>
            <a:xfrm>
              <a:off x="10972800"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1AF174-1666-38FC-2B6A-4AE143C5396D}"/>
                </a:ext>
              </a:extLst>
            </p:cNvPr>
            <p:cNvSpPr/>
            <p:nvPr/>
          </p:nvSpPr>
          <p:spPr>
            <a:xfrm>
              <a:off x="10972800"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9FC97B-B031-76A8-E635-1256B49257FE}"/>
                </a:ext>
              </a:extLst>
            </p:cNvPr>
            <p:cNvSpPr/>
            <p:nvPr/>
          </p:nvSpPr>
          <p:spPr>
            <a:xfrm>
              <a:off x="13411200"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4BDE5C4-6C33-A056-E655-DE8D399D988F}"/>
                </a:ext>
              </a:extLst>
            </p:cNvPr>
            <p:cNvSpPr/>
            <p:nvPr/>
          </p:nvSpPr>
          <p:spPr>
            <a:xfrm>
              <a:off x="12192000"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2A4F7D8-277C-CDA2-92EE-FA527B78E221}"/>
                </a:ext>
              </a:extLst>
            </p:cNvPr>
            <p:cNvSpPr/>
            <p:nvPr/>
          </p:nvSpPr>
          <p:spPr>
            <a:xfrm>
              <a:off x="13411200"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531770-848A-FC42-A8D7-5A743704A584}"/>
                </a:ext>
              </a:extLst>
            </p:cNvPr>
            <p:cNvSpPr/>
            <p:nvPr/>
          </p:nvSpPr>
          <p:spPr>
            <a:xfrm>
              <a:off x="146304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417B708-83FF-342E-368A-A36E5438D1DC}"/>
                </a:ext>
              </a:extLst>
            </p:cNvPr>
            <p:cNvSpPr/>
            <p:nvPr/>
          </p:nvSpPr>
          <p:spPr>
            <a:xfrm>
              <a:off x="158496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E38373-C9A2-FE8D-BC01-9B5FE90CD97C}"/>
                </a:ext>
              </a:extLst>
            </p:cNvPr>
            <p:cNvSpPr/>
            <p:nvPr/>
          </p:nvSpPr>
          <p:spPr>
            <a:xfrm>
              <a:off x="170688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57F9A82-9FB2-F455-50FE-8E3662E81615}"/>
                </a:ext>
              </a:extLst>
            </p:cNvPr>
            <p:cNvSpPr/>
            <p:nvPr/>
          </p:nvSpPr>
          <p:spPr>
            <a:xfrm>
              <a:off x="146304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C33F43-29AE-8E9A-FF13-D969890B6CC3}"/>
                </a:ext>
              </a:extLst>
            </p:cNvPr>
            <p:cNvSpPr/>
            <p:nvPr/>
          </p:nvSpPr>
          <p:spPr>
            <a:xfrm>
              <a:off x="146304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469B74-3FFA-B69D-A168-912AB9C6EC01}"/>
                </a:ext>
              </a:extLst>
            </p:cNvPr>
            <p:cNvSpPr/>
            <p:nvPr/>
          </p:nvSpPr>
          <p:spPr>
            <a:xfrm>
              <a:off x="170688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E5BD60C-167D-8360-C286-B70C307E0812}"/>
                </a:ext>
              </a:extLst>
            </p:cNvPr>
            <p:cNvSpPr/>
            <p:nvPr/>
          </p:nvSpPr>
          <p:spPr>
            <a:xfrm>
              <a:off x="158496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E2CFD89-BA3D-26B3-7406-CD9390F290C7}"/>
                </a:ext>
              </a:extLst>
            </p:cNvPr>
            <p:cNvSpPr/>
            <p:nvPr/>
          </p:nvSpPr>
          <p:spPr>
            <a:xfrm>
              <a:off x="170688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79F3E98-A4F1-74A4-42E1-58C6D3D41DA4}"/>
                </a:ext>
              </a:extLst>
            </p:cNvPr>
            <p:cNvSpPr/>
            <p:nvPr/>
          </p:nvSpPr>
          <p:spPr>
            <a:xfrm>
              <a:off x="182880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12D1578-6F2E-92DE-56AD-6FC773CE7FA4}"/>
                </a:ext>
              </a:extLst>
            </p:cNvPr>
            <p:cNvSpPr/>
            <p:nvPr/>
          </p:nvSpPr>
          <p:spPr>
            <a:xfrm>
              <a:off x="195072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65D31F9-B67F-2120-2810-7E2B02C2DC3F}"/>
                </a:ext>
              </a:extLst>
            </p:cNvPr>
            <p:cNvSpPr/>
            <p:nvPr/>
          </p:nvSpPr>
          <p:spPr>
            <a:xfrm>
              <a:off x="207264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E9325E9-3DEF-2CE0-344A-F84DD9983044}"/>
                </a:ext>
              </a:extLst>
            </p:cNvPr>
            <p:cNvSpPr/>
            <p:nvPr/>
          </p:nvSpPr>
          <p:spPr>
            <a:xfrm>
              <a:off x="182880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97139EE-A514-C530-2BF2-761176C34540}"/>
                </a:ext>
              </a:extLst>
            </p:cNvPr>
            <p:cNvSpPr/>
            <p:nvPr/>
          </p:nvSpPr>
          <p:spPr>
            <a:xfrm>
              <a:off x="182880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E13A30A-154B-46C3-7EE3-4D65E6B244E9}"/>
                </a:ext>
              </a:extLst>
            </p:cNvPr>
            <p:cNvSpPr/>
            <p:nvPr/>
          </p:nvSpPr>
          <p:spPr>
            <a:xfrm>
              <a:off x="207264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31B8094-1646-C168-7BA7-0D96E557DEE9}"/>
                </a:ext>
              </a:extLst>
            </p:cNvPr>
            <p:cNvSpPr/>
            <p:nvPr/>
          </p:nvSpPr>
          <p:spPr>
            <a:xfrm>
              <a:off x="195072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31EA087-3DA2-369B-F7E8-9AED3CC1ADFF}"/>
                </a:ext>
              </a:extLst>
            </p:cNvPr>
            <p:cNvSpPr/>
            <p:nvPr/>
          </p:nvSpPr>
          <p:spPr>
            <a:xfrm>
              <a:off x="207264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D2A5F13-8DC6-4B4F-1CCE-16B338354016}"/>
                </a:ext>
              </a:extLst>
            </p:cNvPr>
            <p:cNvSpPr/>
            <p:nvPr/>
          </p:nvSpPr>
          <p:spPr>
            <a:xfrm>
              <a:off x="10972800" y="9144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7A387AF-18E5-E57E-73CB-9B8BC53B5AF8}"/>
                </a:ext>
              </a:extLst>
            </p:cNvPr>
            <p:cNvSpPr/>
            <p:nvPr/>
          </p:nvSpPr>
          <p:spPr>
            <a:xfrm>
              <a:off x="12192000" y="9144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58990C5-3CAB-BFA4-571B-681E4E8742F0}"/>
                </a:ext>
              </a:extLst>
            </p:cNvPr>
            <p:cNvSpPr/>
            <p:nvPr/>
          </p:nvSpPr>
          <p:spPr>
            <a:xfrm>
              <a:off x="13411200" y="9144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4F39642-577F-5583-88E2-650E8CB10708}"/>
                </a:ext>
              </a:extLst>
            </p:cNvPr>
            <p:cNvSpPr/>
            <p:nvPr/>
          </p:nvSpPr>
          <p:spPr>
            <a:xfrm>
              <a:off x="10972800" y="103632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6D4CA97-16C7-0CB3-16FB-F985AD938849}"/>
                </a:ext>
              </a:extLst>
            </p:cNvPr>
            <p:cNvSpPr/>
            <p:nvPr/>
          </p:nvSpPr>
          <p:spPr>
            <a:xfrm>
              <a:off x="10972800" y="115824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7D9E94B-FF1C-C8BD-5271-D6988E43F071}"/>
                </a:ext>
              </a:extLst>
            </p:cNvPr>
            <p:cNvSpPr/>
            <p:nvPr/>
          </p:nvSpPr>
          <p:spPr>
            <a:xfrm>
              <a:off x="13411200" y="103632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90F9D58-BCA9-07EA-2489-E77909D5DD99}"/>
                </a:ext>
              </a:extLst>
            </p:cNvPr>
            <p:cNvSpPr/>
            <p:nvPr/>
          </p:nvSpPr>
          <p:spPr>
            <a:xfrm>
              <a:off x="12192000" y="115824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9B329C9-4999-E7EF-360C-AD6EEF2AEA69}"/>
                </a:ext>
              </a:extLst>
            </p:cNvPr>
            <p:cNvSpPr/>
            <p:nvPr/>
          </p:nvSpPr>
          <p:spPr>
            <a:xfrm>
              <a:off x="13411200" y="115824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FFCEB7BA-2FC4-A1EA-A940-832512875F20}"/>
                </a:ext>
              </a:extLst>
            </p:cNvPr>
            <p:cNvSpPr/>
            <p:nvPr/>
          </p:nvSpPr>
          <p:spPr>
            <a:xfrm>
              <a:off x="10972800" y="128016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9592D103-9A82-89F0-A4D6-64039D61C161}"/>
                </a:ext>
              </a:extLst>
            </p:cNvPr>
            <p:cNvSpPr/>
            <p:nvPr/>
          </p:nvSpPr>
          <p:spPr>
            <a:xfrm>
              <a:off x="12192000" y="128016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0F430B6-1F58-14B3-9E41-A76E837E164B}"/>
                </a:ext>
              </a:extLst>
            </p:cNvPr>
            <p:cNvSpPr/>
            <p:nvPr/>
          </p:nvSpPr>
          <p:spPr>
            <a:xfrm>
              <a:off x="13411200" y="128016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523F0770-F43F-74C0-11D1-6B3CD138A5CC}"/>
                </a:ext>
              </a:extLst>
            </p:cNvPr>
            <p:cNvSpPr/>
            <p:nvPr/>
          </p:nvSpPr>
          <p:spPr>
            <a:xfrm>
              <a:off x="10972800" y="140208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06261162-7453-3C3E-0B9F-E21366ACA9F5}"/>
                </a:ext>
              </a:extLst>
            </p:cNvPr>
            <p:cNvSpPr/>
            <p:nvPr/>
          </p:nvSpPr>
          <p:spPr>
            <a:xfrm>
              <a:off x="10972800" y="15240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23A1571-358A-DBBD-19C4-CF718F9B2431}"/>
                </a:ext>
              </a:extLst>
            </p:cNvPr>
            <p:cNvSpPr/>
            <p:nvPr/>
          </p:nvSpPr>
          <p:spPr>
            <a:xfrm>
              <a:off x="13411200" y="140208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7E2E6F64-859B-5125-F3DB-1703DD362860}"/>
                </a:ext>
              </a:extLst>
            </p:cNvPr>
            <p:cNvSpPr/>
            <p:nvPr/>
          </p:nvSpPr>
          <p:spPr>
            <a:xfrm>
              <a:off x="12192000" y="15240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7D243A19-FAEF-1B6F-9526-37F9BC742BF7}"/>
                </a:ext>
              </a:extLst>
            </p:cNvPr>
            <p:cNvSpPr/>
            <p:nvPr/>
          </p:nvSpPr>
          <p:spPr>
            <a:xfrm>
              <a:off x="13411200" y="15240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E78DED4C-6379-1896-EB21-2A6725E6728F}"/>
                </a:ext>
              </a:extLst>
            </p:cNvPr>
            <p:cNvSpPr/>
            <p:nvPr/>
          </p:nvSpPr>
          <p:spPr>
            <a:xfrm>
              <a:off x="14630400"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0C6305C-6DA5-7B91-3170-3656B42753DB}"/>
                </a:ext>
              </a:extLst>
            </p:cNvPr>
            <p:cNvSpPr/>
            <p:nvPr/>
          </p:nvSpPr>
          <p:spPr>
            <a:xfrm>
              <a:off x="15849600"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C5085F9D-54D6-CD1B-5CE9-6486C3E5DADE}"/>
                </a:ext>
              </a:extLst>
            </p:cNvPr>
            <p:cNvSpPr/>
            <p:nvPr/>
          </p:nvSpPr>
          <p:spPr>
            <a:xfrm>
              <a:off x="17068800"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97165D4B-9877-B117-D593-C32A9A65F983}"/>
                </a:ext>
              </a:extLst>
            </p:cNvPr>
            <p:cNvSpPr/>
            <p:nvPr/>
          </p:nvSpPr>
          <p:spPr>
            <a:xfrm>
              <a:off x="14630400"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1B424DEB-A0B2-DAE7-05CD-097B39ABE10D}"/>
                </a:ext>
              </a:extLst>
            </p:cNvPr>
            <p:cNvSpPr/>
            <p:nvPr/>
          </p:nvSpPr>
          <p:spPr>
            <a:xfrm>
              <a:off x="14630400"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B462B802-292C-5D64-34F9-2BB047C2F9C8}"/>
                </a:ext>
              </a:extLst>
            </p:cNvPr>
            <p:cNvSpPr/>
            <p:nvPr/>
          </p:nvSpPr>
          <p:spPr>
            <a:xfrm>
              <a:off x="17068800"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6EC13C24-D47A-FA4A-D97A-DAB56500D398}"/>
                </a:ext>
              </a:extLst>
            </p:cNvPr>
            <p:cNvSpPr/>
            <p:nvPr/>
          </p:nvSpPr>
          <p:spPr>
            <a:xfrm>
              <a:off x="15849600"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5EBC9281-5989-4022-01C4-A80DB9E8D4F4}"/>
                </a:ext>
              </a:extLst>
            </p:cNvPr>
            <p:cNvSpPr/>
            <p:nvPr/>
          </p:nvSpPr>
          <p:spPr>
            <a:xfrm>
              <a:off x="17068800"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0F9D2E2C-F862-8703-5368-1351A6D3F26A}"/>
                </a:ext>
              </a:extLst>
            </p:cNvPr>
            <p:cNvSpPr/>
            <p:nvPr/>
          </p:nvSpPr>
          <p:spPr>
            <a:xfrm>
              <a:off x="18288002"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C0863BC8-B714-A587-F098-65BFFE997786}"/>
                </a:ext>
              </a:extLst>
            </p:cNvPr>
            <p:cNvSpPr/>
            <p:nvPr/>
          </p:nvSpPr>
          <p:spPr>
            <a:xfrm>
              <a:off x="19507202"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87F71004-2F9B-9E49-3704-6B1560E53DD7}"/>
                </a:ext>
              </a:extLst>
            </p:cNvPr>
            <p:cNvSpPr/>
            <p:nvPr/>
          </p:nvSpPr>
          <p:spPr>
            <a:xfrm>
              <a:off x="20726402"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112C2DEF-BEE7-C474-8D92-937ABD6FA886}"/>
                </a:ext>
              </a:extLst>
            </p:cNvPr>
            <p:cNvSpPr/>
            <p:nvPr/>
          </p:nvSpPr>
          <p:spPr>
            <a:xfrm>
              <a:off x="18288002"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4B7184DA-6EE2-615B-2D19-FCB09A949F0D}"/>
                </a:ext>
              </a:extLst>
            </p:cNvPr>
            <p:cNvSpPr/>
            <p:nvPr/>
          </p:nvSpPr>
          <p:spPr>
            <a:xfrm>
              <a:off x="18288002"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B2C9C9C5-9F59-726A-054A-FCC7CAAEB040}"/>
                </a:ext>
              </a:extLst>
            </p:cNvPr>
            <p:cNvSpPr/>
            <p:nvPr/>
          </p:nvSpPr>
          <p:spPr>
            <a:xfrm>
              <a:off x="20726402"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5FE3A9C0-FCA4-E128-08B1-8C691BD64525}"/>
                </a:ext>
              </a:extLst>
            </p:cNvPr>
            <p:cNvSpPr/>
            <p:nvPr/>
          </p:nvSpPr>
          <p:spPr>
            <a:xfrm>
              <a:off x="19507202"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656F2623-7B02-3F99-116E-6A5B99344718}"/>
                </a:ext>
              </a:extLst>
            </p:cNvPr>
            <p:cNvSpPr/>
            <p:nvPr/>
          </p:nvSpPr>
          <p:spPr>
            <a:xfrm>
              <a:off x="20726402"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7695B98B-7972-1A86-7B19-FF832DDBDA39}"/>
                </a:ext>
              </a:extLst>
            </p:cNvPr>
            <p:cNvSpPr/>
            <p:nvPr/>
          </p:nvSpPr>
          <p:spPr>
            <a:xfrm>
              <a:off x="18288002" y="9144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78CA63E6-1D98-0B97-38DE-C27CDEBABED8}"/>
                </a:ext>
              </a:extLst>
            </p:cNvPr>
            <p:cNvSpPr/>
            <p:nvPr/>
          </p:nvSpPr>
          <p:spPr>
            <a:xfrm>
              <a:off x="19507202" y="9144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69FEFDDC-DE22-A372-67BA-5F91160DC6D0}"/>
                </a:ext>
              </a:extLst>
            </p:cNvPr>
            <p:cNvSpPr/>
            <p:nvPr/>
          </p:nvSpPr>
          <p:spPr>
            <a:xfrm>
              <a:off x="20726402" y="9144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D3FBF9E4-376A-BBBB-EA5D-FB906C0E3FFF}"/>
                </a:ext>
              </a:extLst>
            </p:cNvPr>
            <p:cNvSpPr/>
            <p:nvPr/>
          </p:nvSpPr>
          <p:spPr>
            <a:xfrm>
              <a:off x="18288002" y="103632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22742EA3-8D47-DBDF-9A0D-69CB33DAF281}"/>
                </a:ext>
              </a:extLst>
            </p:cNvPr>
            <p:cNvSpPr/>
            <p:nvPr/>
          </p:nvSpPr>
          <p:spPr>
            <a:xfrm>
              <a:off x="18288002" y="11582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B56521A2-E2D0-6056-E3AA-3E74FF166804}"/>
                </a:ext>
              </a:extLst>
            </p:cNvPr>
            <p:cNvSpPr/>
            <p:nvPr/>
          </p:nvSpPr>
          <p:spPr>
            <a:xfrm>
              <a:off x="20726402" y="103632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C48307C-BBD7-6B24-B9B9-65F129FE5E28}"/>
                </a:ext>
              </a:extLst>
            </p:cNvPr>
            <p:cNvSpPr/>
            <p:nvPr/>
          </p:nvSpPr>
          <p:spPr>
            <a:xfrm>
              <a:off x="19507202" y="11582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D65E7EA2-EE45-619F-0F11-12BB399FBC39}"/>
                </a:ext>
              </a:extLst>
            </p:cNvPr>
            <p:cNvSpPr/>
            <p:nvPr/>
          </p:nvSpPr>
          <p:spPr>
            <a:xfrm>
              <a:off x="20726402" y="11582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CDE30BC6-55A2-72CB-CE4C-B02A9D90EC01}"/>
              </a:ext>
            </a:extLst>
          </p:cNvPr>
          <p:cNvGrpSpPr/>
          <p:nvPr/>
        </p:nvGrpSpPr>
        <p:grpSpPr>
          <a:xfrm>
            <a:off x="18288000" y="9144000"/>
            <a:ext cx="3657600" cy="3657600"/>
            <a:chOff x="10972800" y="5486400"/>
            <a:chExt cx="10972802" cy="10972801"/>
          </a:xfrm>
        </p:grpSpPr>
        <p:sp>
          <p:nvSpPr>
            <p:cNvPr id="134" name="Rectangle 133">
              <a:extLst>
                <a:ext uri="{FF2B5EF4-FFF2-40B4-BE49-F238E27FC236}">
                  <a16:creationId xmlns:a16="http://schemas.microsoft.com/office/drawing/2014/main" id="{B8476C11-8C30-20CE-D12A-83AA69CE552E}"/>
                </a:ext>
              </a:extLst>
            </p:cNvPr>
            <p:cNvSpPr/>
            <p:nvPr/>
          </p:nvSpPr>
          <p:spPr>
            <a:xfrm>
              <a:off x="10972800"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3F9269C-E41A-D985-BD04-F9FD948B7EB1}"/>
                </a:ext>
              </a:extLst>
            </p:cNvPr>
            <p:cNvSpPr/>
            <p:nvPr/>
          </p:nvSpPr>
          <p:spPr>
            <a:xfrm>
              <a:off x="12192000"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B4ED272F-FAD8-10AC-66D9-2807C1373531}"/>
                </a:ext>
              </a:extLst>
            </p:cNvPr>
            <p:cNvSpPr/>
            <p:nvPr/>
          </p:nvSpPr>
          <p:spPr>
            <a:xfrm>
              <a:off x="13411200"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F816139F-457D-DF86-38A6-DCB6C961F88D}"/>
                </a:ext>
              </a:extLst>
            </p:cNvPr>
            <p:cNvSpPr/>
            <p:nvPr/>
          </p:nvSpPr>
          <p:spPr>
            <a:xfrm>
              <a:off x="10972800"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863E9003-C284-8BBB-6DA6-9AC9A6FCA4E1}"/>
                </a:ext>
              </a:extLst>
            </p:cNvPr>
            <p:cNvSpPr/>
            <p:nvPr/>
          </p:nvSpPr>
          <p:spPr>
            <a:xfrm>
              <a:off x="10972800"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5EA40CFB-9B6E-C6C6-3642-B4D56FCF57F8}"/>
                </a:ext>
              </a:extLst>
            </p:cNvPr>
            <p:cNvSpPr/>
            <p:nvPr/>
          </p:nvSpPr>
          <p:spPr>
            <a:xfrm>
              <a:off x="13411200"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A2CEDCFB-9BBF-0299-3616-D3C15D52B8D3}"/>
                </a:ext>
              </a:extLst>
            </p:cNvPr>
            <p:cNvSpPr/>
            <p:nvPr/>
          </p:nvSpPr>
          <p:spPr>
            <a:xfrm>
              <a:off x="12192000"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466FCC25-BBA5-BE00-3053-7B584539E9E0}"/>
                </a:ext>
              </a:extLst>
            </p:cNvPr>
            <p:cNvSpPr/>
            <p:nvPr/>
          </p:nvSpPr>
          <p:spPr>
            <a:xfrm>
              <a:off x="13411200"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642EDCC2-690B-45C3-4EDA-3DA95E76832B}"/>
                </a:ext>
              </a:extLst>
            </p:cNvPr>
            <p:cNvSpPr/>
            <p:nvPr/>
          </p:nvSpPr>
          <p:spPr>
            <a:xfrm>
              <a:off x="146304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F89841A3-9CE1-A4B4-6D1D-C44B8501D3BF}"/>
                </a:ext>
              </a:extLst>
            </p:cNvPr>
            <p:cNvSpPr/>
            <p:nvPr/>
          </p:nvSpPr>
          <p:spPr>
            <a:xfrm>
              <a:off x="158496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7B4F7931-C10E-6C38-3A07-911D24DDC08B}"/>
                </a:ext>
              </a:extLst>
            </p:cNvPr>
            <p:cNvSpPr/>
            <p:nvPr/>
          </p:nvSpPr>
          <p:spPr>
            <a:xfrm>
              <a:off x="170688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C63D9464-4236-9C9A-7476-122BF501F3A6}"/>
                </a:ext>
              </a:extLst>
            </p:cNvPr>
            <p:cNvSpPr/>
            <p:nvPr/>
          </p:nvSpPr>
          <p:spPr>
            <a:xfrm>
              <a:off x="146304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9CACBCD1-82B8-99A5-C290-01FA00748DBD}"/>
                </a:ext>
              </a:extLst>
            </p:cNvPr>
            <p:cNvSpPr/>
            <p:nvPr/>
          </p:nvSpPr>
          <p:spPr>
            <a:xfrm>
              <a:off x="146304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7B12BE30-EEE4-C552-23F2-3583F30178DE}"/>
                </a:ext>
              </a:extLst>
            </p:cNvPr>
            <p:cNvSpPr/>
            <p:nvPr/>
          </p:nvSpPr>
          <p:spPr>
            <a:xfrm>
              <a:off x="170688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C82F5D83-33C0-68D1-CEFC-DB98AD75693A}"/>
                </a:ext>
              </a:extLst>
            </p:cNvPr>
            <p:cNvSpPr/>
            <p:nvPr/>
          </p:nvSpPr>
          <p:spPr>
            <a:xfrm>
              <a:off x="158496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0AD8C046-5A08-D57C-1C3F-42BF0FA61ED5}"/>
                </a:ext>
              </a:extLst>
            </p:cNvPr>
            <p:cNvSpPr/>
            <p:nvPr/>
          </p:nvSpPr>
          <p:spPr>
            <a:xfrm>
              <a:off x="170688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2763F59A-5B6F-E348-5354-F32E685DEB1B}"/>
                </a:ext>
              </a:extLst>
            </p:cNvPr>
            <p:cNvSpPr/>
            <p:nvPr/>
          </p:nvSpPr>
          <p:spPr>
            <a:xfrm>
              <a:off x="182880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3530F680-F57F-5BDE-3AD2-F4B1D80DBCD9}"/>
                </a:ext>
              </a:extLst>
            </p:cNvPr>
            <p:cNvSpPr/>
            <p:nvPr/>
          </p:nvSpPr>
          <p:spPr>
            <a:xfrm>
              <a:off x="195072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D70CC66C-72CD-B67F-0961-A7E362A4C433}"/>
                </a:ext>
              </a:extLst>
            </p:cNvPr>
            <p:cNvSpPr/>
            <p:nvPr/>
          </p:nvSpPr>
          <p:spPr>
            <a:xfrm>
              <a:off x="207264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3F1A68E5-2331-8A78-134E-8CD80E5E7EE1}"/>
                </a:ext>
              </a:extLst>
            </p:cNvPr>
            <p:cNvSpPr/>
            <p:nvPr/>
          </p:nvSpPr>
          <p:spPr>
            <a:xfrm>
              <a:off x="182880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CF3083B0-E9DF-5D10-85BE-885224B52FE3}"/>
                </a:ext>
              </a:extLst>
            </p:cNvPr>
            <p:cNvSpPr/>
            <p:nvPr/>
          </p:nvSpPr>
          <p:spPr>
            <a:xfrm>
              <a:off x="182880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54C71437-8D9A-F721-1324-037B2251352A}"/>
                </a:ext>
              </a:extLst>
            </p:cNvPr>
            <p:cNvSpPr/>
            <p:nvPr/>
          </p:nvSpPr>
          <p:spPr>
            <a:xfrm>
              <a:off x="207264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B8C639A4-6151-C7C8-2C8D-3D30BE1EAECC}"/>
                </a:ext>
              </a:extLst>
            </p:cNvPr>
            <p:cNvSpPr/>
            <p:nvPr/>
          </p:nvSpPr>
          <p:spPr>
            <a:xfrm>
              <a:off x="195072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E8A63889-8D6E-C5C0-7BEF-AC571DCD7AD1}"/>
                </a:ext>
              </a:extLst>
            </p:cNvPr>
            <p:cNvSpPr/>
            <p:nvPr/>
          </p:nvSpPr>
          <p:spPr>
            <a:xfrm>
              <a:off x="207264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00927E79-C950-BF59-1542-44095661A00E}"/>
                </a:ext>
              </a:extLst>
            </p:cNvPr>
            <p:cNvSpPr/>
            <p:nvPr/>
          </p:nvSpPr>
          <p:spPr>
            <a:xfrm>
              <a:off x="10972800" y="9144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86D6D81A-171B-EA7B-F4E1-EDC46D5D9944}"/>
                </a:ext>
              </a:extLst>
            </p:cNvPr>
            <p:cNvSpPr/>
            <p:nvPr/>
          </p:nvSpPr>
          <p:spPr>
            <a:xfrm>
              <a:off x="12192000" y="9144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991AF8D7-1FAF-C9FA-A9D9-3EE8EC1EEDC7}"/>
                </a:ext>
              </a:extLst>
            </p:cNvPr>
            <p:cNvSpPr/>
            <p:nvPr/>
          </p:nvSpPr>
          <p:spPr>
            <a:xfrm>
              <a:off x="13411200" y="9144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0F51C690-D84C-7112-862D-7EFC76D8A6CB}"/>
                </a:ext>
              </a:extLst>
            </p:cNvPr>
            <p:cNvSpPr/>
            <p:nvPr/>
          </p:nvSpPr>
          <p:spPr>
            <a:xfrm>
              <a:off x="10972800" y="103632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11EF6CEB-CA8A-E070-CD8B-29CA0389F2CC}"/>
                </a:ext>
              </a:extLst>
            </p:cNvPr>
            <p:cNvSpPr/>
            <p:nvPr/>
          </p:nvSpPr>
          <p:spPr>
            <a:xfrm>
              <a:off x="10972800" y="115824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E67A7DAC-BD8B-8A37-03FE-5B3A8ED8F79D}"/>
                </a:ext>
              </a:extLst>
            </p:cNvPr>
            <p:cNvSpPr/>
            <p:nvPr/>
          </p:nvSpPr>
          <p:spPr>
            <a:xfrm>
              <a:off x="13411200" y="103632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D9718B52-6EB8-C1CA-26FB-5C1A29258026}"/>
                </a:ext>
              </a:extLst>
            </p:cNvPr>
            <p:cNvSpPr/>
            <p:nvPr/>
          </p:nvSpPr>
          <p:spPr>
            <a:xfrm>
              <a:off x="12192000" y="115824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EBC0E643-728B-0FA4-F4BE-B7437F86E571}"/>
                </a:ext>
              </a:extLst>
            </p:cNvPr>
            <p:cNvSpPr/>
            <p:nvPr/>
          </p:nvSpPr>
          <p:spPr>
            <a:xfrm>
              <a:off x="13411200" y="115824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2E36103B-0DC6-374E-FD24-C9489A248314}"/>
                </a:ext>
              </a:extLst>
            </p:cNvPr>
            <p:cNvSpPr/>
            <p:nvPr/>
          </p:nvSpPr>
          <p:spPr>
            <a:xfrm>
              <a:off x="10972800" y="128016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A731BB0F-D6B7-34B2-B64F-FBF93772DC3B}"/>
                </a:ext>
              </a:extLst>
            </p:cNvPr>
            <p:cNvSpPr/>
            <p:nvPr/>
          </p:nvSpPr>
          <p:spPr>
            <a:xfrm>
              <a:off x="12192000" y="128016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3A08F905-7CBA-AB0D-E657-627E4A728875}"/>
                </a:ext>
              </a:extLst>
            </p:cNvPr>
            <p:cNvSpPr/>
            <p:nvPr/>
          </p:nvSpPr>
          <p:spPr>
            <a:xfrm>
              <a:off x="13411200" y="128016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6729B70E-E988-9804-2EA5-C346A75B17B5}"/>
                </a:ext>
              </a:extLst>
            </p:cNvPr>
            <p:cNvSpPr/>
            <p:nvPr/>
          </p:nvSpPr>
          <p:spPr>
            <a:xfrm>
              <a:off x="10972800" y="140208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0D1EA28A-737A-B3EE-2A8D-E3D0D813BE42}"/>
                </a:ext>
              </a:extLst>
            </p:cNvPr>
            <p:cNvSpPr/>
            <p:nvPr/>
          </p:nvSpPr>
          <p:spPr>
            <a:xfrm>
              <a:off x="10972800" y="15240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170FC0CD-5EFA-2E03-1F17-8697F7F288FA}"/>
                </a:ext>
              </a:extLst>
            </p:cNvPr>
            <p:cNvSpPr/>
            <p:nvPr/>
          </p:nvSpPr>
          <p:spPr>
            <a:xfrm>
              <a:off x="13411200" y="140208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6D549321-D58E-94B1-606D-08B75C2F81DA}"/>
                </a:ext>
              </a:extLst>
            </p:cNvPr>
            <p:cNvSpPr/>
            <p:nvPr/>
          </p:nvSpPr>
          <p:spPr>
            <a:xfrm>
              <a:off x="12192000" y="15240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74596200-BB33-55EB-B6D3-FF6EA3E806C3}"/>
                </a:ext>
              </a:extLst>
            </p:cNvPr>
            <p:cNvSpPr/>
            <p:nvPr/>
          </p:nvSpPr>
          <p:spPr>
            <a:xfrm>
              <a:off x="13411200" y="15240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AA584A6F-CAB4-52CB-F938-6905D57468BE}"/>
                </a:ext>
              </a:extLst>
            </p:cNvPr>
            <p:cNvSpPr/>
            <p:nvPr/>
          </p:nvSpPr>
          <p:spPr>
            <a:xfrm>
              <a:off x="14630400"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ABFCECB5-A807-CB03-1357-13CEA345C792}"/>
                </a:ext>
              </a:extLst>
            </p:cNvPr>
            <p:cNvSpPr/>
            <p:nvPr/>
          </p:nvSpPr>
          <p:spPr>
            <a:xfrm>
              <a:off x="15849600"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A7AA487E-97C5-4DC1-649C-5A80EEAB4994}"/>
                </a:ext>
              </a:extLst>
            </p:cNvPr>
            <p:cNvSpPr/>
            <p:nvPr/>
          </p:nvSpPr>
          <p:spPr>
            <a:xfrm>
              <a:off x="17068800"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1C2876A1-FA1B-DCB2-753E-95AFDABBEF99}"/>
                </a:ext>
              </a:extLst>
            </p:cNvPr>
            <p:cNvSpPr/>
            <p:nvPr/>
          </p:nvSpPr>
          <p:spPr>
            <a:xfrm>
              <a:off x="14630400"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4B5897BB-916A-45F7-98D2-3E0B2C062B2A}"/>
                </a:ext>
              </a:extLst>
            </p:cNvPr>
            <p:cNvSpPr/>
            <p:nvPr/>
          </p:nvSpPr>
          <p:spPr>
            <a:xfrm>
              <a:off x="14630400"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91975BB4-CAE1-1207-CF0B-A0B8790A4BD4}"/>
                </a:ext>
              </a:extLst>
            </p:cNvPr>
            <p:cNvSpPr/>
            <p:nvPr/>
          </p:nvSpPr>
          <p:spPr>
            <a:xfrm>
              <a:off x="17068800"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794CB8F6-6B78-5F66-B26F-49978EE25178}"/>
                </a:ext>
              </a:extLst>
            </p:cNvPr>
            <p:cNvSpPr/>
            <p:nvPr/>
          </p:nvSpPr>
          <p:spPr>
            <a:xfrm>
              <a:off x="15849600"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C314A273-6723-FD98-0A6D-FB0C8EF3647C}"/>
                </a:ext>
              </a:extLst>
            </p:cNvPr>
            <p:cNvSpPr/>
            <p:nvPr/>
          </p:nvSpPr>
          <p:spPr>
            <a:xfrm>
              <a:off x="17068800"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DF26C24F-270B-FDA3-F093-7E0AD5ACC496}"/>
                </a:ext>
              </a:extLst>
            </p:cNvPr>
            <p:cNvSpPr/>
            <p:nvPr/>
          </p:nvSpPr>
          <p:spPr>
            <a:xfrm>
              <a:off x="18288002"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89BA7D8D-0D6C-2D28-E676-8A76556C49CF}"/>
                </a:ext>
              </a:extLst>
            </p:cNvPr>
            <p:cNvSpPr/>
            <p:nvPr/>
          </p:nvSpPr>
          <p:spPr>
            <a:xfrm>
              <a:off x="19507202"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69C493BA-4B49-2D26-BE5E-6C3212AF41EE}"/>
                </a:ext>
              </a:extLst>
            </p:cNvPr>
            <p:cNvSpPr/>
            <p:nvPr/>
          </p:nvSpPr>
          <p:spPr>
            <a:xfrm>
              <a:off x="20726402"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0B177D6B-F121-DBB6-07BB-05D63D1FFD38}"/>
                </a:ext>
              </a:extLst>
            </p:cNvPr>
            <p:cNvSpPr/>
            <p:nvPr/>
          </p:nvSpPr>
          <p:spPr>
            <a:xfrm>
              <a:off x="18288002"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59968B7A-1614-7207-5597-E64E982D6850}"/>
                </a:ext>
              </a:extLst>
            </p:cNvPr>
            <p:cNvSpPr/>
            <p:nvPr/>
          </p:nvSpPr>
          <p:spPr>
            <a:xfrm>
              <a:off x="18288002"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790968D-F232-9EBE-67DE-CB35270834AF}"/>
                </a:ext>
              </a:extLst>
            </p:cNvPr>
            <p:cNvSpPr/>
            <p:nvPr/>
          </p:nvSpPr>
          <p:spPr>
            <a:xfrm>
              <a:off x="20726402"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D678A04D-5329-7E32-65AC-3D3F86359136}"/>
                </a:ext>
              </a:extLst>
            </p:cNvPr>
            <p:cNvSpPr/>
            <p:nvPr/>
          </p:nvSpPr>
          <p:spPr>
            <a:xfrm>
              <a:off x="19507202"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6A873066-AE9F-140D-9901-08D39CD5B2BB}"/>
                </a:ext>
              </a:extLst>
            </p:cNvPr>
            <p:cNvSpPr/>
            <p:nvPr/>
          </p:nvSpPr>
          <p:spPr>
            <a:xfrm>
              <a:off x="20726402"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F3590572-B8C0-9D83-5E88-E58E59AF62D3}"/>
                </a:ext>
              </a:extLst>
            </p:cNvPr>
            <p:cNvSpPr/>
            <p:nvPr/>
          </p:nvSpPr>
          <p:spPr>
            <a:xfrm>
              <a:off x="18288002" y="9144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FDB20DDD-2B4C-05E6-DB41-36E64AED0911}"/>
                </a:ext>
              </a:extLst>
            </p:cNvPr>
            <p:cNvSpPr/>
            <p:nvPr/>
          </p:nvSpPr>
          <p:spPr>
            <a:xfrm>
              <a:off x="19507202" y="9144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FD563676-314F-8031-70F8-A9A8BF6DF362}"/>
                </a:ext>
              </a:extLst>
            </p:cNvPr>
            <p:cNvSpPr/>
            <p:nvPr/>
          </p:nvSpPr>
          <p:spPr>
            <a:xfrm>
              <a:off x="20726402" y="9144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1F1883EE-B20A-62AD-28FD-29457773586E}"/>
                </a:ext>
              </a:extLst>
            </p:cNvPr>
            <p:cNvSpPr/>
            <p:nvPr/>
          </p:nvSpPr>
          <p:spPr>
            <a:xfrm>
              <a:off x="18288002" y="103632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54B7BAE8-A8D3-2145-B2FE-6911AF8722F8}"/>
                </a:ext>
              </a:extLst>
            </p:cNvPr>
            <p:cNvSpPr/>
            <p:nvPr/>
          </p:nvSpPr>
          <p:spPr>
            <a:xfrm>
              <a:off x="18288002" y="11582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B36E208C-FCDE-1F7B-F640-F45746F10395}"/>
                </a:ext>
              </a:extLst>
            </p:cNvPr>
            <p:cNvSpPr/>
            <p:nvPr/>
          </p:nvSpPr>
          <p:spPr>
            <a:xfrm>
              <a:off x="20726402" y="103632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6DCE4A72-E6AD-06F5-A44F-40E9548212F1}"/>
                </a:ext>
              </a:extLst>
            </p:cNvPr>
            <p:cNvSpPr/>
            <p:nvPr/>
          </p:nvSpPr>
          <p:spPr>
            <a:xfrm>
              <a:off x="19507202" y="11582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D8031F59-0EAF-345A-47CD-AA75CF736701}"/>
                </a:ext>
              </a:extLst>
            </p:cNvPr>
            <p:cNvSpPr/>
            <p:nvPr/>
          </p:nvSpPr>
          <p:spPr>
            <a:xfrm>
              <a:off x="20726402" y="11582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a:extLst>
              <a:ext uri="{FF2B5EF4-FFF2-40B4-BE49-F238E27FC236}">
                <a16:creationId xmlns:a16="http://schemas.microsoft.com/office/drawing/2014/main" id="{066E8A44-8396-76A2-17E4-62FE3BEFC984}"/>
              </a:ext>
            </a:extLst>
          </p:cNvPr>
          <p:cNvGrpSpPr/>
          <p:nvPr/>
        </p:nvGrpSpPr>
        <p:grpSpPr>
          <a:xfrm>
            <a:off x="14630400" y="12801600"/>
            <a:ext cx="3657600" cy="3657600"/>
            <a:chOff x="10972800" y="5486400"/>
            <a:chExt cx="10972802" cy="10972801"/>
          </a:xfrm>
        </p:grpSpPr>
        <p:sp>
          <p:nvSpPr>
            <p:cNvPr id="199" name="Rectangle 198">
              <a:extLst>
                <a:ext uri="{FF2B5EF4-FFF2-40B4-BE49-F238E27FC236}">
                  <a16:creationId xmlns:a16="http://schemas.microsoft.com/office/drawing/2014/main" id="{352C9EC5-AA86-4F25-C6AF-31733F16B23D}"/>
                </a:ext>
              </a:extLst>
            </p:cNvPr>
            <p:cNvSpPr/>
            <p:nvPr/>
          </p:nvSpPr>
          <p:spPr>
            <a:xfrm>
              <a:off x="10972800"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F2EF11F0-B503-0F56-5FA3-ED9A0EB1949B}"/>
                </a:ext>
              </a:extLst>
            </p:cNvPr>
            <p:cNvSpPr/>
            <p:nvPr/>
          </p:nvSpPr>
          <p:spPr>
            <a:xfrm>
              <a:off x="12192000"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17BF08C1-6754-4AA5-B35B-D25CAEFB1009}"/>
                </a:ext>
              </a:extLst>
            </p:cNvPr>
            <p:cNvSpPr/>
            <p:nvPr/>
          </p:nvSpPr>
          <p:spPr>
            <a:xfrm>
              <a:off x="13411200"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9359AEA5-A565-0E0E-05C1-DD0FA25700B3}"/>
                </a:ext>
              </a:extLst>
            </p:cNvPr>
            <p:cNvSpPr/>
            <p:nvPr/>
          </p:nvSpPr>
          <p:spPr>
            <a:xfrm>
              <a:off x="10972800"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1F1C1A91-FDD9-F72A-3A2C-D1DF5D9414A4}"/>
                </a:ext>
              </a:extLst>
            </p:cNvPr>
            <p:cNvSpPr/>
            <p:nvPr/>
          </p:nvSpPr>
          <p:spPr>
            <a:xfrm>
              <a:off x="10972800"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15D81230-02BF-3AE5-73EF-ECD52816F12A}"/>
                </a:ext>
              </a:extLst>
            </p:cNvPr>
            <p:cNvSpPr/>
            <p:nvPr/>
          </p:nvSpPr>
          <p:spPr>
            <a:xfrm>
              <a:off x="13411200"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433C6F33-B8B6-2D5E-8A86-53C0C347D603}"/>
                </a:ext>
              </a:extLst>
            </p:cNvPr>
            <p:cNvSpPr/>
            <p:nvPr/>
          </p:nvSpPr>
          <p:spPr>
            <a:xfrm>
              <a:off x="12192000"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B4152FB9-2676-4324-AC67-951F730BF24A}"/>
                </a:ext>
              </a:extLst>
            </p:cNvPr>
            <p:cNvSpPr/>
            <p:nvPr/>
          </p:nvSpPr>
          <p:spPr>
            <a:xfrm>
              <a:off x="13411200"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EC6B1D1B-9950-27DA-A68E-F64835696BF7}"/>
                </a:ext>
              </a:extLst>
            </p:cNvPr>
            <p:cNvSpPr/>
            <p:nvPr/>
          </p:nvSpPr>
          <p:spPr>
            <a:xfrm>
              <a:off x="146304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D8BF99EF-5E81-4B91-D398-C4D242F9881C}"/>
                </a:ext>
              </a:extLst>
            </p:cNvPr>
            <p:cNvSpPr/>
            <p:nvPr/>
          </p:nvSpPr>
          <p:spPr>
            <a:xfrm>
              <a:off x="158496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1C84296C-88D4-86C9-B6DC-7D2BA57A2AF2}"/>
                </a:ext>
              </a:extLst>
            </p:cNvPr>
            <p:cNvSpPr/>
            <p:nvPr/>
          </p:nvSpPr>
          <p:spPr>
            <a:xfrm>
              <a:off x="170688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04194EBE-2A81-954C-11BD-D70D6B98EF01}"/>
                </a:ext>
              </a:extLst>
            </p:cNvPr>
            <p:cNvSpPr/>
            <p:nvPr/>
          </p:nvSpPr>
          <p:spPr>
            <a:xfrm>
              <a:off x="146304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6DF7651F-FE13-7582-3D4A-90D75A53847E}"/>
                </a:ext>
              </a:extLst>
            </p:cNvPr>
            <p:cNvSpPr/>
            <p:nvPr/>
          </p:nvSpPr>
          <p:spPr>
            <a:xfrm>
              <a:off x="146304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CA2EFFE7-E1D6-76A4-4138-D76B517EE8D7}"/>
                </a:ext>
              </a:extLst>
            </p:cNvPr>
            <p:cNvSpPr/>
            <p:nvPr/>
          </p:nvSpPr>
          <p:spPr>
            <a:xfrm>
              <a:off x="170688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65657509-4287-1A27-5638-51542A76AC8D}"/>
                </a:ext>
              </a:extLst>
            </p:cNvPr>
            <p:cNvSpPr/>
            <p:nvPr/>
          </p:nvSpPr>
          <p:spPr>
            <a:xfrm>
              <a:off x="158496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B68972C6-CFA9-4097-E561-C2830498A8EF}"/>
                </a:ext>
              </a:extLst>
            </p:cNvPr>
            <p:cNvSpPr/>
            <p:nvPr/>
          </p:nvSpPr>
          <p:spPr>
            <a:xfrm>
              <a:off x="170688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95A45AD4-413D-C1AC-64A7-144936361C7F}"/>
                </a:ext>
              </a:extLst>
            </p:cNvPr>
            <p:cNvSpPr/>
            <p:nvPr/>
          </p:nvSpPr>
          <p:spPr>
            <a:xfrm>
              <a:off x="182880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13B12668-C0E1-2F0E-0894-45C887FEB82C}"/>
                </a:ext>
              </a:extLst>
            </p:cNvPr>
            <p:cNvSpPr/>
            <p:nvPr/>
          </p:nvSpPr>
          <p:spPr>
            <a:xfrm>
              <a:off x="195072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03F3C175-C387-401E-CF51-5B54B2FD7B72}"/>
                </a:ext>
              </a:extLst>
            </p:cNvPr>
            <p:cNvSpPr/>
            <p:nvPr/>
          </p:nvSpPr>
          <p:spPr>
            <a:xfrm>
              <a:off x="207264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F36826B9-F6E7-3C84-06CF-A96F944B7577}"/>
                </a:ext>
              </a:extLst>
            </p:cNvPr>
            <p:cNvSpPr/>
            <p:nvPr/>
          </p:nvSpPr>
          <p:spPr>
            <a:xfrm>
              <a:off x="182880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15102F39-EEB1-DD9E-C347-E97CA2989B05}"/>
                </a:ext>
              </a:extLst>
            </p:cNvPr>
            <p:cNvSpPr/>
            <p:nvPr/>
          </p:nvSpPr>
          <p:spPr>
            <a:xfrm>
              <a:off x="182880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DC2CD4CD-6DDA-802E-11C1-CCFCFA10F73F}"/>
                </a:ext>
              </a:extLst>
            </p:cNvPr>
            <p:cNvSpPr/>
            <p:nvPr/>
          </p:nvSpPr>
          <p:spPr>
            <a:xfrm>
              <a:off x="207264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2FD62A7E-6CD0-C074-9EF0-78541DBF62F8}"/>
                </a:ext>
              </a:extLst>
            </p:cNvPr>
            <p:cNvSpPr/>
            <p:nvPr/>
          </p:nvSpPr>
          <p:spPr>
            <a:xfrm>
              <a:off x="195072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7E60BAEF-0B7F-DEC8-77F6-EF26A5D93EBD}"/>
                </a:ext>
              </a:extLst>
            </p:cNvPr>
            <p:cNvSpPr/>
            <p:nvPr/>
          </p:nvSpPr>
          <p:spPr>
            <a:xfrm>
              <a:off x="207264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FD163B70-8DED-4231-9A82-C23F56B3B88E}"/>
                </a:ext>
              </a:extLst>
            </p:cNvPr>
            <p:cNvSpPr/>
            <p:nvPr/>
          </p:nvSpPr>
          <p:spPr>
            <a:xfrm>
              <a:off x="10972800" y="9144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4829B374-DC30-705A-3727-1C1184B84598}"/>
                </a:ext>
              </a:extLst>
            </p:cNvPr>
            <p:cNvSpPr/>
            <p:nvPr/>
          </p:nvSpPr>
          <p:spPr>
            <a:xfrm>
              <a:off x="12192000" y="9144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EA14B021-3558-FE50-5031-545307FFE795}"/>
                </a:ext>
              </a:extLst>
            </p:cNvPr>
            <p:cNvSpPr/>
            <p:nvPr/>
          </p:nvSpPr>
          <p:spPr>
            <a:xfrm>
              <a:off x="13411200" y="9144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8FD6915A-EEEC-E067-AE99-FA6FA963656C}"/>
                </a:ext>
              </a:extLst>
            </p:cNvPr>
            <p:cNvSpPr/>
            <p:nvPr/>
          </p:nvSpPr>
          <p:spPr>
            <a:xfrm>
              <a:off x="10972800" y="103632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69AF3F9C-8D1B-07D8-E715-029F9580C1A1}"/>
                </a:ext>
              </a:extLst>
            </p:cNvPr>
            <p:cNvSpPr/>
            <p:nvPr/>
          </p:nvSpPr>
          <p:spPr>
            <a:xfrm>
              <a:off x="10972800" y="115824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E788BED7-3ED7-CE40-0130-4710AFB328BF}"/>
                </a:ext>
              </a:extLst>
            </p:cNvPr>
            <p:cNvSpPr/>
            <p:nvPr/>
          </p:nvSpPr>
          <p:spPr>
            <a:xfrm>
              <a:off x="13411200" y="103632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27EC4958-F1A4-F89A-3E9C-A4FD3FFED875}"/>
                </a:ext>
              </a:extLst>
            </p:cNvPr>
            <p:cNvSpPr/>
            <p:nvPr/>
          </p:nvSpPr>
          <p:spPr>
            <a:xfrm>
              <a:off x="12192000" y="115824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C1F06684-90D5-229C-73F8-3FE07D0FC1A6}"/>
                </a:ext>
              </a:extLst>
            </p:cNvPr>
            <p:cNvSpPr/>
            <p:nvPr/>
          </p:nvSpPr>
          <p:spPr>
            <a:xfrm>
              <a:off x="13411200" y="115824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E3C6AC1E-FA55-72D5-C66C-71FEB3062C2F}"/>
                </a:ext>
              </a:extLst>
            </p:cNvPr>
            <p:cNvSpPr/>
            <p:nvPr/>
          </p:nvSpPr>
          <p:spPr>
            <a:xfrm>
              <a:off x="10972800" y="128016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2A9638DB-B6E2-9127-A042-4289FF12A92A}"/>
                </a:ext>
              </a:extLst>
            </p:cNvPr>
            <p:cNvSpPr/>
            <p:nvPr/>
          </p:nvSpPr>
          <p:spPr>
            <a:xfrm>
              <a:off x="12192000" y="128016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654E3D57-1A67-A0A4-9E5F-7E411CC3B907}"/>
                </a:ext>
              </a:extLst>
            </p:cNvPr>
            <p:cNvSpPr/>
            <p:nvPr/>
          </p:nvSpPr>
          <p:spPr>
            <a:xfrm>
              <a:off x="13411200" y="128016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94B09069-77C4-D6E7-44E3-DACB0C683E5C}"/>
                </a:ext>
              </a:extLst>
            </p:cNvPr>
            <p:cNvSpPr/>
            <p:nvPr/>
          </p:nvSpPr>
          <p:spPr>
            <a:xfrm>
              <a:off x="10972800" y="140208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FCD5D7C7-7C6A-8FB2-7C26-A1311A515EBC}"/>
                </a:ext>
              </a:extLst>
            </p:cNvPr>
            <p:cNvSpPr/>
            <p:nvPr/>
          </p:nvSpPr>
          <p:spPr>
            <a:xfrm>
              <a:off x="10972800" y="15240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78BED2B3-7383-96B0-2F83-72F6EC799D5D}"/>
                </a:ext>
              </a:extLst>
            </p:cNvPr>
            <p:cNvSpPr/>
            <p:nvPr/>
          </p:nvSpPr>
          <p:spPr>
            <a:xfrm>
              <a:off x="13411200" y="140208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D81E25C5-7B62-9DA2-38C7-71218418EFCF}"/>
                </a:ext>
              </a:extLst>
            </p:cNvPr>
            <p:cNvSpPr/>
            <p:nvPr/>
          </p:nvSpPr>
          <p:spPr>
            <a:xfrm>
              <a:off x="12192000" y="15240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C111B2BC-424B-9007-3E50-B9AC42C3E3A0}"/>
                </a:ext>
              </a:extLst>
            </p:cNvPr>
            <p:cNvSpPr/>
            <p:nvPr/>
          </p:nvSpPr>
          <p:spPr>
            <a:xfrm>
              <a:off x="13411200" y="15240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E4F28DF2-0A1F-757F-825E-6C1745395D80}"/>
                </a:ext>
              </a:extLst>
            </p:cNvPr>
            <p:cNvSpPr/>
            <p:nvPr/>
          </p:nvSpPr>
          <p:spPr>
            <a:xfrm>
              <a:off x="14630400"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C5AB7D32-FB0A-0178-00B0-14BED2D13FD8}"/>
                </a:ext>
              </a:extLst>
            </p:cNvPr>
            <p:cNvSpPr/>
            <p:nvPr/>
          </p:nvSpPr>
          <p:spPr>
            <a:xfrm>
              <a:off x="15849600"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7389A057-77B7-5959-8AEE-74B61CCB5648}"/>
                </a:ext>
              </a:extLst>
            </p:cNvPr>
            <p:cNvSpPr/>
            <p:nvPr/>
          </p:nvSpPr>
          <p:spPr>
            <a:xfrm>
              <a:off x="17068800"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CC0F743B-555A-C6E0-DF40-2C5A1AA5CA48}"/>
                </a:ext>
              </a:extLst>
            </p:cNvPr>
            <p:cNvSpPr/>
            <p:nvPr/>
          </p:nvSpPr>
          <p:spPr>
            <a:xfrm>
              <a:off x="14630400"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6B081F4E-BD6D-EA94-0EEE-A7BBD2D9D8B3}"/>
                </a:ext>
              </a:extLst>
            </p:cNvPr>
            <p:cNvSpPr/>
            <p:nvPr/>
          </p:nvSpPr>
          <p:spPr>
            <a:xfrm>
              <a:off x="14630400"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3A816635-AC4E-D0D8-2E33-57BA86DB4691}"/>
                </a:ext>
              </a:extLst>
            </p:cNvPr>
            <p:cNvSpPr/>
            <p:nvPr/>
          </p:nvSpPr>
          <p:spPr>
            <a:xfrm>
              <a:off x="17068800"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3D81195E-B297-B139-835D-6E8D686B9805}"/>
                </a:ext>
              </a:extLst>
            </p:cNvPr>
            <p:cNvSpPr/>
            <p:nvPr/>
          </p:nvSpPr>
          <p:spPr>
            <a:xfrm>
              <a:off x="15849600"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5CC7281C-CFD5-CA07-900B-5CEA54159D4A}"/>
                </a:ext>
              </a:extLst>
            </p:cNvPr>
            <p:cNvSpPr/>
            <p:nvPr/>
          </p:nvSpPr>
          <p:spPr>
            <a:xfrm>
              <a:off x="17068800"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88FE312F-E6F7-3E74-664B-A9303214EBA6}"/>
                </a:ext>
              </a:extLst>
            </p:cNvPr>
            <p:cNvSpPr/>
            <p:nvPr/>
          </p:nvSpPr>
          <p:spPr>
            <a:xfrm>
              <a:off x="18288002"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E9D555B1-0872-B779-C633-CBCC78F3C600}"/>
                </a:ext>
              </a:extLst>
            </p:cNvPr>
            <p:cNvSpPr/>
            <p:nvPr/>
          </p:nvSpPr>
          <p:spPr>
            <a:xfrm>
              <a:off x="19507202"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FEC0089F-EDDD-BCA4-DC5A-054A7A8805CC}"/>
                </a:ext>
              </a:extLst>
            </p:cNvPr>
            <p:cNvSpPr/>
            <p:nvPr/>
          </p:nvSpPr>
          <p:spPr>
            <a:xfrm>
              <a:off x="20726402"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8D9E8C08-3BCB-C947-9C39-B18AB9597899}"/>
                </a:ext>
              </a:extLst>
            </p:cNvPr>
            <p:cNvSpPr/>
            <p:nvPr/>
          </p:nvSpPr>
          <p:spPr>
            <a:xfrm>
              <a:off x="18288002"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6337DC0E-8F1D-B05E-18CD-1959AABE9B03}"/>
                </a:ext>
              </a:extLst>
            </p:cNvPr>
            <p:cNvSpPr/>
            <p:nvPr/>
          </p:nvSpPr>
          <p:spPr>
            <a:xfrm>
              <a:off x="18288002"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F248B147-1291-4176-9237-E8019A3E4CEF}"/>
                </a:ext>
              </a:extLst>
            </p:cNvPr>
            <p:cNvSpPr/>
            <p:nvPr/>
          </p:nvSpPr>
          <p:spPr>
            <a:xfrm>
              <a:off x="20726402"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91ECD887-3B96-3A5F-86F2-17B7ED9BF1D7}"/>
                </a:ext>
              </a:extLst>
            </p:cNvPr>
            <p:cNvSpPr/>
            <p:nvPr/>
          </p:nvSpPr>
          <p:spPr>
            <a:xfrm>
              <a:off x="19507202"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a:extLst>
                <a:ext uri="{FF2B5EF4-FFF2-40B4-BE49-F238E27FC236}">
                  <a16:creationId xmlns:a16="http://schemas.microsoft.com/office/drawing/2014/main" id="{B439719E-B13D-3C63-E6E6-379A2FA1DF19}"/>
                </a:ext>
              </a:extLst>
            </p:cNvPr>
            <p:cNvSpPr/>
            <p:nvPr/>
          </p:nvSpPr>
          <p:spPr>
            <a:xfrm>
              <a:off x="20726402"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a:extLst>
                <a:ext uri="{FF2B5EF4-FFF2-40B4-BE49-F238E27FC236}">
                  <a16:creationId xmlns:a16="http://schemas.microsoft.com/office/drawing/2014/main" id="{CB928280-799A-C537-D403-B84A8154F987}"/>
                </a:ext>
              </a:extLst>
            </p:cNvPr>
            <p:cNvSpPr/>
            <p:nvPr/>
          </p:nvSpPr>
          <p:spPr>
            <a:xfrm>
              <a:off x="18288002" y="9144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34ED14CF-B90B-BFA5-DEC5-040D3907A26A}"/>
                </a:ext>
              </a:extLst>
            </p:cNvPr>
            <p:cNvSpPr/>
            <p:nvPr/>
          </p:nvSpPr>
          <p:spPr>
            <a:xfrm>
              <a:off x="19507202" y="9144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8CB2EC70-CBA8-FF2E-3814-140184A129B8}"/>
                </a:ext>
              </a:extLst>
            </p:cNvPr>
            <p:cNvSpPr/>
            <p:nvPr/>
          </p:nvSpPr>
          <p:spPr>
            <a:xfrm>
              <a:off x="20726402" y="9144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171657D5-E34D-C371-AA86-32A0C20A3980}"/>
                </a:ext>
              </a:extLst>
            </p:cNvPr>
            <p:cNvSpPr/>
            <p:nvPr/>
          </p:nvSpPr>
          <p:spPr>
            <a:xfrm>
              <a:off x="18288002" y="103632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0328FE3C-78DB-2910-FE5F-46ECE5F02F1D}"/>
                </a:ext>
              </a:extLst>
            </p:cNvPr>
            <p:cNvSpPr/>
            <p:nvPr/>
          </p:nvSpPr>
          <p:spPr>
            <a:xfrm>
              <a:off x="18288002" y="11582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a:extLst>
                <a:ext uri="{FF2B5EF4-FFF2-40B4-BE49-F238E27FC236}">
                  <a16:creationId xmlns:a16="http://schemas.microsoft.com/office/drawing/2014/main" id="{81A3C98A-B4F0-ADF6-3070-E564FB483482}"/>
                </a:ext>
              </a:extLst>
            </p:cNvPr>
            <p:cNvSpPr/>
            <p:nvPr/>
          </p:nvSpPr>
          <p:spPr>
            <a:xfrm>
              <a:off x="20726402" y="103632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D19087FA-76AE-CA51-9F84-E910CC629351}"/>
                </a:ext>
              </a:extLst>
            </p:cNvPr>
            <p:cNvSpPr/>
            <p:nvPr/>
          </p:nvSpPr>
          <p:spPr>
            <a:xfrm>
              <a:off x="19507202" y="11582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a:extLst>
                <a:ext uri="{FF2B5EF4-FFF2-40B4-BE49-F238E27FC236}">
                  <a16:creationId xmlns:a16="http://schemas.microsoft.com/office/drawing/2014/main" id="{853EFA26-D2D4-DE70-1C8A-573EF623127B}"/>
                </a:ext>
              </a:extLst>
            </p:cNvPr>
            <p:cNvSpPr/>
            <p:nvPr/>
          </p:nvSpPr>
          <p:spPr>
            <a:xfrm>
              <a:off x="20726402" y="11582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 name="Group 262">
            <a:extLst>
              <a:ext uri="{FF2B5EF4-FFF2-40B4-BE49-F238E27FC236}">
                <a16:creationId xmlns:a16="http://schemas.microsoft.com/office/drawing/2014/main" id="{EF203DBB-B892-5A95-9B63-DDCCDFA64488}"/>
              </a:ext>
            </a:extLst>
          </p:cNvPr>
          <p:cNvGrpSpPr/>
          <p:nvPr/>
        </p:nvGrpSpPr>
        <p:grpSpPr>
          <a:xfrm>
            <a:off x="18288000" y="5486400"/>
            <a:ext cx="3657600" cy="3657600"/>
            <a:chOff x="10972800" y="5486400"/>
            <a:chExt cx="10972802" cy="10972801"/>
          </a:xfrm>
        </p:grpSpPr>
        <p:sp>
          <p:nvSpPr>
            <p:cNvPr id="264" name="Rectangle 263">
              <a:extLst>
                <a:ext uri="{FF2B5EF4-FFF2-40B4-BE49-F238E27FC236}">
                  <a16:creationId xmlns:a16="http://schemas.microsoft.com/office/drawing/2014/main" id="{1AABE0CE-EBA9-4110-7A01-72129F7E4514}"/>
                </a:ext>
              </a:extLst>
            </p:cNvPr>
            <p:cNvSpPr/>
            <p:nvPr/>
          </p:nvSpPr>
          <p:spPr>
            <a:xfrm>
              <a:off x="10972800"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488E9DDF-D1C2-4DCB-504C-BBD31F5C0CE7}"/>
                </a:ext>
              </a:extLst>
            </p:cNvPr>
            <p:cNvSpPr/>
            <p:nvPr/>
          </p:nvSpPr>
          <p:spPr>
            <a:xfrm>
              <a:off x="12192000"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5B8F399A-3BA1-68FD-FD1E-4F8BDF06D068}"/>
                </a:ext>
              </a:extLst>
            </p:cNvPr>
            <p:cNvSpPr/>
            <p:nvPr/>
          </p:nvSpPr>
          <p:spPr>
            <a:xfrm>
              <a:off x="13411200"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7377471B-DB92-262F-5606-6FD61BF305A3}"/>
                </a:ext>
              </a:extLst>
            </p:cNvPr>
            <p:cNvSpPr/>
            <p:nvPr/>
          </p:nvSpPr>
          <p:spPr>
            <a:xfrm>
              <a:off x="10972800"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F00AB4D4-4CC2-778C-C1B4-DBFD3885A654}"/>
                </a:ext>
              </a:extLst>
            </p:cNvPr>
            <p:cNvSpPr/>
            <p:nvPr/>
          </p:nvSpPr>
          <p:spPr>
            <a:xfrm>
              <a:off x="10972800"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945159A1-D404-49AC-F89F-1F933E1A2AAD}"/>
                </a:ext>
              </a:extLst>
            </p:cNvPr>
            <p:cNvSpPr/>
            <p:nvPr/>
          </p:nvSpPr>
          <p:spPr>
            <a:xfrm>
              <a:off x="13411200"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B55D0507-2691-0406-3B1D-954480BDB286}"/>
                </a:ext>
              </a:extLst>
            </p:cNvPr>
            <p:cNvSpPr/>
            <p:nvPr/>
          </p:nvSpPr>
          <p:spPr>
            <a:xfrm>
              <a:off x="12192000"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BC6B609F-27D8-4706-3C6C-08EBBFF3BE14}"/>
                </a:ext>
              </a:extLst>
            </p:cNvPr>
            <p:cNvSpPr/>
            <p:nvPr/>
          </p:nvSpPr>
          <p:spPr>
            <a:xfrm>
              <a:off x="13411200"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0AF7AFDF-44D7-BFF1-5462-1D1C72D0EFB5}"/>
                </a:ext>
              </a:extLst>
            </p:cNvPr>
            <p:cNvSpPr/>
            <p:nvPr/>
          </p:nvSpPr>
          <p:spPr>
            <a:xfrm>
              <a:off x="146304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a:extLst>
                <a:ext uri="{FF2B5EF4-FFF2-40B4-BE49-F238E27FC236}">
                  <a16:creationId xmlns:a16="http://schemas.microsoft.com/office/drawing/2014/main" id="{B66B7052-BDB4-F626-6487-90117E6A1B5A}"/>
                </a:ext>
              </a:extLst>
            </p:cNvPr>
            <p:cNvSpPr/>
            <p:nvPr/>
          </p:nvSpPr>
          <p:spPr>
            <a:xfrm>
              <a:off x="158496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E7AE0BB3-5AE9-E233-4AA8-CE18555E0C28}"/>
                </a:ext>
              </a:extLst>
            </p:cNvPr>
            <p:cNvSpPr/>
            <p:nvPr/>
          </p:nvSpPr>
          <p:spPr>
            <a:xfrm>
              <a:off x="170688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a:extLst>
                <a:ext uri="{FF2B5EF4-FFF2-40B4-BE49-F238E27FC236}">
                  <a16:creationId xmlns:a16="http://schemas.microsoft.com/office/drawing/2014/main" id="{98B7C68B-12F0-7BD5-FDB5-797855554CE1}"/>
                </a:ext>
              </a:extLst>
            </p:cNvPr>
            <p:cNvSpPr/>
            <p:nvPr/>
          </p:nvSpPr>
          <p:spPr>
            <a:xfrm>
              <a:off x="146304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BE9251FB-43C7-0BF8-5F27-7BEF66219A0B}"/>
                </a:ext>
              </a:extLst>
            </p:cNvPr>
            <p:cNvSpPr/>
            <p:nvPr/>
          </p:nvSpPr>
          <p:spPr>
            <a:xfrm>
              <a:off x="146304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a:extLst>
                <a:ext uri="{FF2B5EF4-FFF2-40B4-BE49-F238E27FC236}">
                  <a16:creationId xmlns:a16="http://schemas.microsoft.com/office/drawing/2014/main" id="{4E7CDE77-E062-8162-D414-34E182C695BE}"/>
                </a:ext>
              </a:extLst>
            </p:cNvPr>
            <p:cNvSpPr/>
            <p:nvPr/>
          </p:nvSpPr>
          <p:spPr>
            <a:xfrm>
              <a:off x="170688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CE4C3069-DB78-0A80-A1EF-955C76301C54}"/>
                </a:ext>
              </a:extLst>
            </p:cNvPr>
            <p:cNvSpPr/>
            <p:nvPr/>
          </p:nvSpPr>
          <p:spPr>
            <a:xfrm>
              <a:off x="158496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a:extLst>
                <a:ext uri="{FF2B5EF4-FFF2-40B4-BE49-F238E27FC236}">
                  <a16:creationId xmlns:a16="http://schemas.microsoft.com/office/drawing/2014/main" id="{A005FD11-0AEF-9A93-0337-69395FA37D42}"/>
                </a:ext>
              </a:extLst>
            </p:cNvPr>
            <p:cNvSpPr/>
            <p:nvPr/>
          </p:nvSpPr>
          <p:spPr>
            <a:xfrm>
              <a:off x="170688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a:extLst>
                <a:ext uri="{FF2B5EF4-FFF2-40B4-BE49-F238E27FC236}">
                  <a16:creationId xmlns:a16="http://schemas.microsoft.com/office/drawing/2014/main" id="{15F62869-9939-1611-2B95-9546219D0BA4}"/>
                </a:ext>
              </a:extLst>
            </p:cNvPr>
            <p:cNvSpPr/>
            <p:nvPr/>
          </p:nvSpPr>
          <p:spPr>
            <a:xfrm>
              <a:off x="182880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a:extLst>
                <a:ext uri="{FF2B5EF4-FFF2-40B4-BE49-F238E27FC236}">
                  <a16:creationId xmlns:a16="http://schemas.microsoft.com/office/drawing/2014/main" id="{F5EE57AD-3F32-C409-62E2-CDEAE5B0EEDC}"/>
                </a:ext>
              </a:extLst>
            </p:cNvPr>
            <p:cNvSpPr/>
            <p:nvPr/>
          </p:nvSpPr>
          <p:spPr>
            <a:xfrm>
              <a:off x="195072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id="{48E0989D-1E17-D7E0-918E-CF4D3FC1C600}"/>
                </a:ext>
              </a:extLst>
            </p:cNvPr>
            <p:cNvSpPr/>
            <p:nvPr/>
          </p:nvSpPr>
          <p:spPr>
            <a:xfrm>
              <a:off x="207264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a:extLst>
                <a:ext uri="{FF2B5EF4-FFF2-40B4-BE49-F238E27FC236}">
                  <a16:creationId xmlns:a16="http://schemas.microsoft.com/office/drawing/2014/main" id="{3A9FBD7D-A209-E659-94D1-556944CA73B9}"/>
                </a:ext>
              </a:extLst>
            </p:cNvPr>
            <p:cNvSpPr/>
            <p:nvPr/>
          </p:nvSpPr>
          <p:spPr>
            <a:xfrm>
              <a:off x="182880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a:extLst>
                <a:ext uri="{FF2B5EF4-FFF2-40B4-BE49-F238E27FC236}">
                  <a16:creationId xmlns:a16="http://schemas.microsoft.com/office/drawing/2014/main" id="{1315D201-0958-E41A-2685-8B0C461DF275}"/>
                </a:ext>
              </a:extLst>
            </p:cNvPr>
            <p:cNvSpPr/>
            <p:nvPr/>
          </p:nvSpPr>
          <p:spPr>
            <a:xfrm>
              <a:off x="182880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52922AA2-A752-110D-AB51-C97777FF3BCE}"/>
                </a:ext>
              </a:extLst>
            </p:cNvPr>
            <p:cNvSpPr/>
            <p:nvPr/>
          </p:nvSpPr>
          <p:spPr>
            <a:xfrm>
              <a:off x="207264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a:extLst>
                <a:ext uri="{FF2B5EF4-FFF2-40B4-BE49-F238E27FC236}">
                  <a16:creationId xmlns:a16="http://schemas.microsoft.com/office/drawing/2014/main" id="{FEE5D0F9-8CD4-9EAA-C17E-E9980336C072}"/>
                </a:ext>
              </a:extLst>
            </p:cNvPr>
            <p:cNvSpPr/>
            <p:nvPr/>
          </p:nvSpPr>
          <p:spPr>
            <a:xfrm>
              <a:off x="195072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a:extLst>
                <a:ext uri="{FF2B5EF4-FFF2-40B4-BE49-F238E27FC236}">
                  <a16:creationId xmlns:a16="http://schemas.microsoft.com/office/drawing/2014/main" id="{47C7B04A-F50A-FCD9-85B2-FAA9BA5CF09C}"/>
                </a:ext>
              </a:extLst>
            </p:cNvPr>
            <p:cNvSpPr/>
            <p:nvPr/>
          </p:nvSpPr>
          <p:spPr>
            <a:xfrm>
              <a:off x="207264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2EC94473-2B5E-2BF0-A65A-E914E4F86D72}"/>
                </a:ext>
              </a:extLst>
            </p:cNvPr>
            <p:cNvSpPr/>
            <p:nvPr/>
          </p:nvSpPr>
          <p:spPr>
            <a:xfrm>
              <a:off x="10972800" y="9144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3E49AF6E-BFE5-EACE-2AAE-F42F70EF97B1}"/>
                </a:ext>
              </a:extLst>
            </p:cNvPr>
            <p:cNvSpPr/>
            <p:nvPr/>
          </p:nvSpPr>
          <p:spPr>
            <a:xfrm>
              <a:off x="12192000" y="9144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0D757124-5188-BCCA-0394-2F6D5CC99DEA}"/>
                </a:ext>
              </a:extLst>
            </p:cNvPr>
            <p:cNvSpPr/>
            <p:nvPr/>
          </p:nvSpPr>
          <p:spPr>
            <a:xfrm>
              <a:off x="13411200" y="9144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79DB28D9-4434-E0DD-2EDD-957397FDD182}"/>
                </a:ext>
              </a:extLst>
            </p:cNvPr>
            <p:cNvSpPr/>
            <p:nvPr/>
          </p:nvSpPr>
          <p:spPr>
            <a:xfrm>
              <a:off x="10972800" y="103632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C1E5821F-0C1C-79BC-EFCA-D27E5B19A73A}"/>
                </a:ext>
              </a:extLst>
            </p:cNvPr>
            <p:cNvSpPr/>
            <p:nvPr/>
          </p:nvSpPr>
          <p:spPr>
            <a:xfrm>
              <a:off x="10972800" y="115824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a:extLst>
                <a:ext uri="{FF2B5EF4-FFF2-40B4-BE49-F238E27FC236}">
                  <a16:creationId xmlns:a16="http://schemas.microsoft.com/office/drawing/2014/main" id="{41CEE8D1-C85C-0F7B-C12F-2555A3D974B5}"/>
                </a:ext>
              </a:extLst>
            </p:cNvPr>
            <p:cNvSpPr/>
            <p:nvPr/>
          </p:nvSpPr>
          <p:spPr>
            <a:xfrm>
              <a:off x="13411200" y="103632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D122363E-1FD0-2A24-10DB-6A110841A8AD}"/>
                </a:ext>
              </a:extLst>
            </p:cNvPr>
            <p:cNvSpPr/>
            <p:nvPr/>
          </p:nvSpPr>
          <p:spPr>
            <a:xfrm>
              <a:off x="12192000" y="115824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a:extLst>
                <a:ext uri="{FF2B5EF4-FFF2-40B4-BE49-F238E27FC236}">
                  <a16:creationId xmlns:a16="http://schemas.microsoft.com/office/drawing/2014/main" id="{336E2676-D827-3B9E-D42C-8086ABC5C4F0}"/>
                </a:ext>
              </a:extLst>
            </p:cNvPr>
            <p:cNvSpPr/>
            <p:nvPr/>
          </p:nvSpPr>
          <p:spPr>
            <a:xfrm>
              <a:off x="13411200" y="115824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018F63A2-4B07-85A1-FE36-B3F4DDD278CC}"/>
                </a:ext>
              </a:extLst>
            </p:cNvPr>
            <p:cNvSpPr/>
            <p:nvPr/>
          </p:nvSpPr>
          <p:spPr>
            <a:xfrm>
              <a:off x="10972800" y="128016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a:extLst>
                <a:ext uri="{FF2B5EF4-FFF2-40B4-BE49-F238E27FC236}">
                  <a16:creationId xmlns:a16="http://schemas.microsoft.com/office/drawing/2014/main" id="{5F7889EB-FA97-B04C-0CB4-42D8799636F6}"/>
                </a:ext>
              </a:extLst>
            </p:cNvPr>
            <p:cNvSpPr/>
            <p:nvPr/>
          </p:nvSpPr>
          <p:spPr>
            <a:xfrm>
              <a:off x="12192000" y="128016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a:extLst>
                <a:ext uri="{FF2B5EF4-FFF2-40B4-BE49-F238E27FC236}">
                  <a16:creationId xmlns:a16="http://schemas.microsoft.com/office/drawing/2014/main" id="{C22E60A9-4C04-8514-431F-8E3DE9E3FCFF}"/>
                </a:ext>
              </a:extLst>
            </p:cNvPr>
            <p:cNvSpPr/>
            <p:nvPr/>
          </p:nvSpPr>
          <p:spPr>
            <a:xfrm>
              <a:off x="13411200" y="128016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a:extLst>
                <a:ext uri="{FF2B5EF4-FFF2-40B4-BE49-F238E27FC236}">
                  <a16:creationId xmlns:a16="http://schemas.microsoft.com/office/drawing/2014/main" id="{A3B0856E-ECB2-E6C1-211C-04D4A90C6317}"/>
                </a:ext>
              </a:extLst>
            </p:cNvPr>
            <p:cNvSpPr/>
            <p:nvPr/>
          </p:nvSpPr>
          <p:spPr>
            <a:xfrm>
              <a:off x="10972800" y="140208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a:extLst>
                <a:ext uri="{FF2B5EF4-FFF2-40B4-BE49-F238E27FC236}">
                  <a16:creationId xmlns:a16="http://schemas.microsoft.com/office/drawing/2014/main" id="{BB8FB9C4-C682-8179-8E2B-BE3311DDD620}"/>
                </a:ext>
              </a:extLst>
            </p:cNvPr>
            <p:cNvSpPr/>
            <p:nvPr/>
          </p:nvSpPr>
          <p:spPr>
            <a:xfrm>
              <a:off x="10972800" y="15240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a:extLst>
                <a:ext uri="{FF2B5EF4-FFF2-40B4-BE49-F238E27FC236}">
                  <a16:creationId xmlns:a16="http://schemas.microsoft.com/office/drawing/2014/main" id="{1C7CEC85-0E0D-EF19-A827-5213DF8F7E14}"/>
                </a:ext>
              </a:extLst>
            </p:cNvPr>
            <p:cNvSpPr/>
            <p:nvPr/>
          </p:nvSpPr>
          <p:spPr>
            <a:xfrm>
              <a:off x="13411200" y="140208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07E14EBC-6299-8300-6CD9-2E8FA6A7A94F}"/>
                </a:ext>
              </a:extLst>
            </p:cNvPr>
            <p:cNvSpPr/>
            <p:nvPr/>
          </p:nvSpPr>
          <p:spPr>
            <a:xfrm>
              <a:off x="12192000" y="15240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302">
              <a:extLst>
                <a:ext uri="{FF2B5EF4-FFF2-40B4-BE49-F238E27FC236}">
                  <a16:creationId xmlns:a16="http://schemas.microsoft.com/office/drawing/2014/main" id="{6941B85F-6DFF-E411-A5EF-BFAAF4E24F05}"/>
                </a:ext>
              </a:extLst>
            </p:cNvPr>
            <p:cNvSpPr/>
            <p:nvPr/>
          </p:nvSpPr>
          <p:spPr>
            <a:xfrm>
              <a:off x="13411200" y="15240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A5C262F1-B8A9-694A-E288-966CDFFB4A27}"/>
                </a:ext>
              </a:extLst>
            </p:cNvPr>
            <p:cNvSpPr/>
            <p:nvPr/>
          </p:nvSpPr>
          <p:spPr>
            <a:xfrm>
              <a:off x="14630400"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a:extLst>
                <a:ext uri="{FF2B5EF4-FFF2-40B4-BE49-F238E27FC236}">
                  <a16:creationId xmlns:a16="http://schemas.microsoft.com/office/drawing/2014/main" id="{15DA1FC1-C060-0CF0-37FA-D6D8F209BED4}"/>
                </a:ext>
              </a:extLst>
            </p:cNvPr>
            <p:cNvSpPr/>
            <p:nvPr/>
          </p:nvSpPr>
          <p:spPr>
            <a:xfrm>
              <a:off x="15849600"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5528F86C-283B-DA29-A232-6B32FECD7E4C}"/>
                </a:ext>
              </a:extLst>
            </p:cNvPr>
            <p:cNvSpPr/>
            <p:nvPr/>
          </p:nvSpPr>
          <p:spPr>
            <a:xfrm>
              <a:off x="17068800"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Rectangle 306">
              <a:extLst>
                <a:ext uri="{FF2B5EF4-FFF2-40B4-BE49-F238E27FC236}">
                  <a16:creationId xmlns:a16="http://schemas.microsoft.com/office/drawing/2014/main" id="{13655BE6-FFA5-3BD8-1AA9-DDDE29D9464C}"/>
                </a:ext>
              </a:extLst>
            </p:cNvPr>
            <p:cNvSpPr/>
            <p:nvPr/>
          </p:nvSpPr>
          <p:spPr>
            <a:xfrm>
              <a:off x="14630400"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8D9E2071-3C30-6F17-2A9B-EE1A4E050102}"/>
                </a:ext>
              </a:extLst>
            </p:cNvPr>
            <p:cNvSpPr/>
            <p:nvPr/>
          </p:nvSpPr>
          <p:spPr>
            <a:xfrm>
              <a:off x="14630400"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a:extLst>
                <a:ext uri="{FF2B5EF4-FFF2-40B4-BE49-F238E27FC236}">
                  <a16:creationId xmlns:a16="http://schemas.microsoft.com/office/drawing/2014/main" id="{60AE36A0-50F0-FC4D-0B7B-EBD1F68A4642}"/>
                </a:ext>
              </a:extLst>
            </p:cNvPr>
            <p:cNvSpPr/>
            <p:nvPr/>
          </p:nvSpPr>
          <p:spPr>
            <a:xfrm>
              <a:off x="17068800"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A6B7330C-3765-BF20-8DFF-705B72022F2E}"/>
                </a:ext>
              </a:extLst>
            </p:cNvPr>
            <p:cNvSpPr/>
            <p:nvPr/>
          </p:nvSpPr>
          <p:spPr>
            <a:xfrm>
              <a:off x="15849600"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02D0297C-12FC-6164-24BA-A36DF3E78A72}"/>
                </a:ext>
              </a:extLst>
            </p:cNvPr>
            <p:cNvSpPr/>
            <p:nvPr/>
          </p:nvSpPr>
          <p:spPr>
            <a:xfrm>
              <a:off x="17068800"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a:extLst>
                <a:ext uri="{FF2B5EF4-FFF2-40B4-BE49-F238E27FC236}">
                  <a16:creationId xmlns:a16="http://schemas.microsoft.com/office/drawing/2014/main" id="{24E8642B-2894-67F9-BFCC-B219561FCE70}"/>
                </a:ext>
              </a:extLst>
            </p:cNvPr>
            <p:cNvSpPr/>
            <p:nvPr/>
          </p:nvSpPr>
          <p:spPr>
            <a:xfrm>
              <a:off x="18288002"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a:extLst>
                <a:ext uri="{FF2B5EF4-FFF2-40B4-BE49-F238E27FC236}">
                  <a16:creationId xmlns:a16="http://schemas.microsoft.com/office/drawing/2014/main" id="{C8B4470B-7B7C-0A0D-B35E-B1D41473C58A}"/>
                </a:ext>
              </a:extLst>
            </p:cNvPr>
            <p:cNvSpPr/>
            <p:nvPr/>
          </p:nvSpPr>
          <p:spPr>
            <a:xfrm>
              <a:off x="19507202"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a:extLst>
                <a:ext uri="{FF2B5EF4-FFF2-40B4-BE49-F238E27FC236}">
                  <a16:creationId xmlns:a16="http://schemas.microsoft.com/office/drawing/2014/main" id="{4CA244D0-661C-66F2-87F3-3D9EF32DE083}"/>
                </a:ext>
              </a:extLst>
            </p:cNvPr>
            <p:cNvSpPr/>
            <p:nvPr/>
          </p:nvSpPr>
          <p:spPr>
            <a:xfrm>
              <a:off x="20726402"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a:extLst>
                <a:ext uri="{FF2B5EF4-FFF2-40B4-BE49-F238E27FC236}">
                  <a16:creationId xmlns:a16="http://schemas.microsoft.com/office/drawing/2014/main" id="{4E5BCE07-8C73-9474-8424-5AD1290BE709}"/>
                </a:ext>
              </a:extLst>
            </p:cNvPr>
            <p:cNvSpPr/>
            <p:nvPr/>
          </p:nvSpPr>
          <p:spPr>
            <a:xfrm>
              <a:off x="18288002"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a:extLst>
                <a:ext uri="{FF2B5EF4-FFF2-40B4-BE49-F238E27FC236}">
                  <a16:creationId xmlns:a16="http://schemas.microsoft.com/office/drawing/2014/main" id="{9E2204E2-840C-387F-6AB4-4602F31D6529}"/>
                </a:ext>
              </a:extLst>
            </p:cNvPr>
            <p:cNvSpPr/>
            <p:nvPr/>
          </p:nvSpPr>
          <p:spPr>
            <a:xfrm>
              <a:off x="18288002"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a:extLst>
                <a:ext uri="{FF2B5EF4-FFF2-40B4-BE49-F238E27FC236}">
                  <a16:creationId xmlns:a16="http://schemas.microsoft.com/office/drawing/2014/main" id="{780FF97C-525B-0C57-7D92-9B41912A2D98}"/>
                </a:ext>
              </a:extLst>
            </p:cNvPr>
            <p:cNvSpPr/>
            <p:nvPr/>
          </p:nvSpPr>
          <p:spPr>
            <a:xfrm>
              <a:off x="20726402"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a:extLst>
                <a:ext uri="{FF2B5EF4-FFF2-40B4-BE49-F238E27FC236}">
                  <a16:creationId xmlns:a16="http://schemas.microsoft.com/office/drawing/2014/main" id="{AAA782F3-FF7C-EFE5-4D1B-676CD8684B89}"/>
                </a:ext>
              </a:extLst>
            </p:cNvPr>
            <p:cNvSpPr/>
            <p:nvPr/>
          </p:nvSpPr>
          <p:spPr>
            <a:xfrm>
              <a:off x="19507202"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a:extLst>
                <a:ext uri="{FF2B5EF4-FFF2-40B4-BE49-F238E27FC236}">
                  <a16:creationId xmlns:a16="http://schemas.microsoft.com/office/drawing/2014/main" id="{D53BA8ED-EDE5-5091-1FEC-A94098508DED}"/>
                </a:ext>
              </a:extLst>
            </p:cNvPr>
            <p:cNvSpPr/>
            <p:nvPr/>
          </p:nvSpPr>
          <p:spPr>
            <a:xfrm>
              <a:off x="20726402"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a:extLst>
                <a:ext uri="{FF2B5EF4-FFF2-40B4-BE49-F238E27FC236}">
                  <a16:creationId xmlns:a16="http://schemas.microsoft.com/office/drawing/2014/main" id="{D41113F7-87A2-6B48-F961-033BFD8C0E1F}"/>
                </a:ext>
              </a:extLst>
            </p:cNvPr>
            <p:cNvSpPr/>
            <p:nvPr/>
          </p:nvSpPr>
          <p:spPr>
            <a:xfrm>
              <a:off x="18288002" y="9144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a:extLst>
                <a:ext uri="{FF2B5EF4-FFF2-40B4-BE49-F238E27FC236}">
                  <a16:creationId xmlns:a16="http://schemas.microsoft.com/office/drawing/2014/main" id="{83EF2054-18B2-FCDA-AF8A-7112523950CE}"/>
                </a:ext>
              </a:extLst>
            </p:cNvPr>
            <p:cNvSpPr/>
            <p:nvPr/>
          </p:nvSpPr>
          <p:spPr>
            <a:xfrm>
              <a:off x="19507202" y="9144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8788CF36-EEAA-1F45-0F3D-100EA7DDB990}"/>
                </a:ext>
              </a:extLst>
            </p:cNvPr>
            <p:cNvSpPr/>
            <p:nvPr/>
          </p:nvSpPr>
          <p:spPr>
            <a:xfrm>
              <a:off x="20726402" y="9144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a:extLst>
                <a:ext uri="{FF2B5EF4-FFF2-40B4-BE49-F238E27FC236}">
                  <a16:creationId xmlns:a16="http://schemas.microsoft.com/office/drawing/2014/main" id="{B73AF2C4-1E15-99F7-D8CE-5D8AD465D0F9}"/>
                </a:ext>
              </a:extLst>
            </p:cNvPr>
            <p:cNvSpPr/>
            <p:nvPr/>
          </p:nvSpPr>
          <p:spPr>
            <a:xfrm>
              <a:off x="18288002" y="103632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a:extLst>
                <a:ext uri="{FF2B5EF4-FFF2-40B4-BE49-F238E27FC236}">
                  <a16:creationId xmlns:a16="http://schemas.microsoft.com/office/drawing/2014/main" id="{AFD9F92D-2C88-B0A9-63A9-9436C47878B7}"/>
                </a:ext>
              </a:extLst>
            </p:cNvPr>
            <p:cNvSpPr/>
            <p:nvPr/>
          </p:nvSpPr>
          <p:spPr>
            <a:xfrm>
              <a:off x="18288002" y="11582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a:extLst>
                <a:ext uri="{FF2B5EF4-FFF2-40B4-BE49-F238E27FC236}">
                  <a16:creationId xmlns:a16="http://schemas.microsoft.com/office/drawing/2014/main" id="{7BE3D53E-E7C1-B8CE-5F44-F80C2DCF1579}"/>
                </a:ext>
              </a:extLst>
            </p:cNvPr>
            <p:cNvSpPr/>
            <p:nvPr/>
          </p:nvSpPr>
          <p:spPr>
            <a:xfrm>
              <a:off x="20726402" y="103632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a:extLst>
                <a:ext uri="{FF2B5EF4-FFF2-40B4-BE49-F238E27FC236}">
                  <a16:creationId xmlns:a16="http://schemas.microsoft.com/office/drawing/2014/main" id="{0D23EF41-3C5C-2414-0E67-36556E11F094}"/>
                </a:ext>
              </a:extLst>
            </p:cNvPr>
            <p:cNvSpPr/>
            <p:nvPr/>
          </p:nvSpPr>
          <p:spPr>
            <a:xfrm>
              <a:off x="19507202" y="11582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ectangle 326">
              <a:extLst>
                <a:ext uri="{FF2B5EF4-FFF2-40B4-BE49-F238E27FC236}">
                  <a16:creationId xmlns:a16="http://schemas.microsoft.com/office/drawing/2014/main" id="{9163C429-D836-298E-B7D0-FADEB18255D1}"/>
                </a:ext>
              </a:extLst>
            </p:cNvPr>
            <p:cNvSpPr/>
            <p:nvPr/>
          </p:nvSpPr>
          <p:spPr>
            <a:xfrm>
              <a:off x="20726402" y="11582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8" name="Group 327">
            <a:extLst>
              <a:ext uri="{FF2B5EF4-FFF2-40B4-BE49-F238E27FC236}">
                <a16:creationId xmlns:a16="http://schemas.microsoft.com/office/drawing/2014/main" id="{F1D7475C-EC97-233B-DF13-150D3664EC20}"/>
              </a:ext>
            </a:extLst>
          </p:cNvPr>
          <p:cNvGrpSpPr/>
          <p:nvPr/>
        </p:nvGrpSpPr>
        <p:grpSpPr>
          <a:xfrm>
            <a:off x="10972800" y="9144000"/>
            <a:ext cx="3657600" cy="3657600"/>
            <a:chOff x="10972800" y="5486400"/>
            <a:chExt cx="10972802" cy="10972801"/>
          </a:xfrm>
        </p:grpSpPr>
        <p:sp>
          <p:nvSpPr>
            <p:cNvPr id="329" name="Rectangle 328">
              <a:extLst>
                <a:ext uri="{FF2B5EF4-FFF2-40B4-BE49-F238E27FC236}">
                  <a16:creationId xmlns:a16="http://schemas.microsoft.com/office/drawing/2014/main" id="{1223DB03-4DF7-E20E-04C6-BED7FDA351BA}"/>
                </a:ext>
              </a:extLst>
            </p:cNvPr>
            <p:cNvSpPr/>
            <p:nvPr/>
          </p:nvSpPr>
          <p:spPr>
            <a:xfrm>
              <a:off x="10972800"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a:extLst>
                <a:ext uri="{FF2B5EF4-FFF2-40B4-BE49-F238E27FC236}">
                  <a16:creationId xmlns:a16="http://schemas.microsoft.com/office/drawing/2014/main" id="{EC8B94D7-5E72-B003-EA79-7827297921A2}"/>
                </a:ext>
              </a:extLst>
            </p:cNvPr>
            <p:cNvSpPr/>
            <p:nvPr/>
          </p:nvSpPr>
          <p:spPr>
            <a:xfrm>
              <a:off x="12192000"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330">
              <a:extLst>
                <a:ext uri="{FF2B5EF4-FFF2-40B4-BE49-F238E27FC236}">
                  <a16:creationId xmlns:a16="http://schemas.microsoft.com/office/drawing/2014/main" id="{BBA7D080-3659-0C48-BF14-C7DCEB87645D}"/>
                </a:ext>
              </a:extLst>
            </p:cNvPr>
            <p:cNvSpPr/>
            <p:nvPr/>
          </p:nvSpPr>
          <p:spPr>
            <a:xfrm>
              <a:off x="13411200"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Rectangle 331">
              <a:extLst>
                <a:ext uri="{FF2B5EF4-FFF2-40B4-BE49-F238E27FC236}">
                  <a16:creationId xmlns:a16="http://schemas.microsoft.com/office/drawing/2014/main" id="{348D6F25-55BB-23BF-0821-975319CE24FB}"/>
                </a:ext>
              </a:extLst>
            </p:cNvPr>
            <p:cNvSpPr/>
            <p:nvPr/>
          </p:nvSpPr>
          <p:spPr>
            <a:xfrm>
              <a:off x="10972800"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a:extLst>
                <a:ext uri="{FF2B5EF4-FFF2-40B4-BE49-F238E27FC236}">
                  <a16:creationId xmlns:a16="http://schemas.microsoft.com/office/drawing/2014/main" id="{AACB0581-49D4-7EB7-F2A1-1CF11361A9A2}"/>
                </a:ext>
              </a:extLst>
            </p:cNvPr>
            <p:cNvSpPr/>
            <p:nvPr/>
          </p:nvSpPr>
          <p:spPr>
            <a:xfrm>
              <a:off x="10972800"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Rectangle 333">
              <a:extLst>
                <a:ext uri="{FF2B5EF4-FFF2-40B4-BE49-F238E27FC236}">
                  <a16:creationId xmlns:a16="http://schemas.microsoft.com/office/drawing/2014/main" id="{D96791F2-69F2-4479-2764-F5C630D360CD}"/>
                </a:ext>
              </a:extLst>
            </p:cNvPr>
            <p:cNvSpPr/>
            <p:nvPr/>
          </p:nvSpPr>
          <p:spPr>
            <a:xfrm>
              <a:off x="13411200"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a:extLst>
                <a:ext uri="{FF2B5EF4-FFF2-40B4-BE49-F238E27FC236}">
                  <a16:creationId xmlns:a16="http://schemas.microsoft.com/office/drawing/2014/main" id="{F7EB2FE9-452C-3F6B-8A3E-3519532B8E30}"/>
                </a:ext>
              </a:extLst>
            </p:cNvPr>
            <p:cNvSpPr/>
            <p:nvPr/>
          </p:nvSpPr>
          <p:spPr>
            <a:xfrm>
              <a:off x="12192000"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Rectangle 335">
              <a:extLst>
                <a:ext uri="{FF2B5EF4-FFF2-40B4-BE49-F238E27FC236}">
                  <a16:creationId xmlns:a16="http://schemas.microsoft.com/office/drawing/2014/main" id="{96A74E0A-34E6-C4EA-2D76-899DDB5CB70F}"/>
                </a:ext>
              </a:extLst>
            </p:cNvPr>
            <p:cNvSpPr/>
            <p:nvPr/>
          </p:nvSpPr>
          <p:spPr>
            <a:xfrm>
              <a:off x="13411200"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Rectangle 336">
              <a:extLst>
                <a:ext uri="{FF2B5EF4-FFF2-40B4-BE49-F238E27FC236}">
                  <a16:creationId xmlns:a16="http://schemas.microsoft.com/office/drawing/2014/main" id="{2F069640-7924-94BB-C4DB-C0C248BB9369}"/>
                </a:ext>
              </a:extLst>
            </p:cNvPr>
            <p:cNvSpPr/>
            <p:nvPr/>
          </p:nvSpPr>
          <p:spPr>
            <a:xfrm>
              <a:off x="146304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337">
              <a:extLst>
                <a:ext uri="{FF2B5EF4-FFF2-40B4-BE49-F238E27FC236}">
                  <a16:creationId xmlns:a16="http://schemas.microsoft.com/office/drawing/2014/main" id="{76562138-269A-DEE3-A110-03778C37EFBE}"/>
                </a:ext>
              </a:extLst>
            </p:cNvPr>
            <p:cNvSpPr/>
            <p:nvPr/>
          </p:nvSpPr>
          <p:spPr>
            <a:xfrm>
              <a:off x="158496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Rectangle 338">
              <a:extLst>
                <a:ext uri="{FF2B5EF4-FFF2-40B4-BE49-F238E27FC236}">
                  <a16:creationId xmlns:a16="http://schemas.microsoft.com/office/drawing/2014/main" id="{A32B4A73-3B26-B330-16D2-60D049346A50}"/>
                </a:ext>
              </a:extLst>
            </p:cNvPr>
            <p:cNvSpPr/>
            <p:nvPr/>
          </p:nvSpPr>
          <p:spPr>
            <a:xfrm>
              <a:off x="170688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Rectangle 339">
              <a:extLst>
                <a:ext uri="{FF2B5EF4-FFF2-40B4-BE49-F238E27FC236}">
                  <a16:creationId xmlns:a16="http://schemas.microsoft.com/office/drawing/2014/main" id="{CAFB2276-F3F0-052B-4060-07E25820E7BB}"/>
                </a:ext>
              </a:extLst>
            </p:cNvPr>
            <p:cNvSpPr/>
            <p:nvPr/>
          </p:nvSpPr>
          <p:spPr>
            <a:xfrm>
              <a:off x="146304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340">
              <a:extLst>
                <a:ext uri="{FF2B5EF4-FFF2-40B4-BE49-F238E27FC236}">
                  <a16:creationId xmlns:a16="http://schemas.microsoft.com/office/drawing/2014/main" id="{AD86A14C-F0F8-F4DC-C7CE-1A44681A5779}"/>
                </a:ext>
              </a:extLst>
            </p:cNvPr>
            <p:cNvSpPr/>
            <p:nvPr/>
          </p:nvSpPr>
          <p:spPr>
            <a:xfrm>
              <a:off x="146304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Rectangle 341">
              <a:extLst>
                <a:ext uri="{FF2B5EF4-FFF2-40B4-BE49-F238E27FC236}">
                  <a16:creationId xmlns:a16="http://schemas.microsoft.com/office/drawing/2014/main" id="{2E096B9A-AA20-3B2F-20CB-0D1CD81DA2E1}"/>
                </a:ext>
              </a:extLst>
            </p:cNvPr>
            <p:cNvSpPr/>
            <p:nvPr/>
          </p:nvSpPr>
          <p:spPr>
            <a:xfrm>
              <a:off x="170688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Rectangle 342">
              <a:extLst>
                <a:ext uri="{FF2B5EF4-FFF2-40B4-BE49-F238E27FC236}">
                  <a16:creationId xmlns:a16="http://schemas.microsoft.com/office/drawing/2014/main" id="{B0BCE838-7349-DA33-C95B-583AD7DA365D}"/>
                </a:ext>
              </a:extLst>
            </p:cNvPr>
            <p:cNvSpPr/>
            <p:nvPr/>
          </p:nvSpPr>
          <p:spPr>
            <a:xfrm>
              <a:off x="158496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Rectangle 343">
              <a:extLst>
                <a:ext uri="{FF2B5EF4-FFF2-40B4-BE49-F238E27FC236}">
                  <a16:creationId xmlns:a16="http://schemas.microsoft.com/office/drawing/2014/main" id="{5F39C6B0-9FD3-99D3-1DC8-C1FB721FD881}"/>
                </a:ext>
              </a:extLst>
            </p:cNvPr>
            <p:cNvSpPr/>
            <p:nvPr/>
          </p:nvSpPr>
          <p:spPr>
            <a:xfrm>
              <a:off x="170688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Rectangle 344">
              <a:extLst>
                <a:ext uri="{FF2B5EF4-FFF2-40B4-BE49-F238E27FC236}">
                  <a16:creationId xmlns:a16="http://schemas.microsoft.com/office/drawing/2014/main" id="{EB127ACE-D1EE-0330-862C-AA11537B700D}"/>
                </a:ext>
              </a:extLst>
            </p:cNvPr>
            <p:cNvSpPr/>
            <p:nvPr/>
          </p:nvSpPr>
          <p:spPr>
            <a:xfrm>
              <a:off x="182880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Rectangle 345">
              <a:extLst>
                <a:ext uri="{FF2B5EF4-FFF2-40B4-BE49-F238E27FC236}">
                  <a16:creationId xmlns:a16="http://schemas.microsoft.com/office/drawing/2014/main" id="{31C4A776-67E5-7758-7657-C30FCDFBB05B}"/>
                </a:ext>
              </a:extLst>
            </p:cNvPr>
            <p:cNvSpPr/>
            <p:nvPr/>
          </p:nvSpPr>
          <p:spPr>
            <a:xfrm>
              <a:off x="195072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46">
              <a:extLst>
                <a:ext uri="{FF2B5EF4-FFF2-40B4-BE49-F238E27FC236}">
                  <a16:creationId xmlns:a16="http://schemas.microsoft.com/office/drawing/2014/main" id="{FE74D366-8EC7-988A-365F-56E16F71C8A0}"/>
                </a:ext>
              </a:extLst>
            </p:cNvPr>
            <p:cNvSpPr/>
            <p:nvPr/>
          </p:nvSpPr>
          <p:spPr>
            <a:xfrm>
              <a:off x="207264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347">
              <a:extLst>
                <a:ext uri="{FF2B5EF4-FFF2-40B4-BE49-F238E27FC236}">
                  <a16:creationId xmlns:a16="http://schemas.microsoft.com/office/drawing/2014/main" id="{6C4EE189-7FDC-2E1E-D96D-5D6A7F46C0F8}"/>
                </a:ext>
              </a:extLst>
            </p:cNvPr>
            <p:cNvSpPr/>
            <p:nvPr/>
          </p:nvSpPr>
          <p:spPr>
            <a:xfrm>
              <a:off x="182880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a:extLst>
                <a:ext uri="{FF2B5EF4-FFF2-40B4-BE49-F238E27FC236}">
                  <a16:creationId xmlns:a16="http://schemas.microsoft.com/office/drawing/2014/main" id="{FD8B5532-9269-D088-F661-2D5EB3C1C06C}"/>
                </a:ext>
              </a:extLst>
            </p:cNvPr>
            <p:cNvSpPr/>
            <p:nvPr/>
          </p:nvSpPr>
          <p:spPr>
            <a:xfrm>
              <a:off x="182880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75DD0CBB-78EA-81DB-8517-C2C9D6FF64E3}"/>
                </a:ext>
              </a:extLst>
            </p:cNvPr>
            <p:cNvSpPr/>
            <p:nvPr/>
          </p:nvSpPr>
          <p:spPr>
            <a:xfrm>
              <a:off x="207264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ectangle 350">
              <a:extLst>
                <a:ext uri="{FF2B5EF4-FFF2-40B4-BE49-F238E27FC236}">
                  <a16:creationId xmlns:a16="http://schemas.microsoft.com/office/drawing/2014/main" id="{D357B4E9-CFE9-BAFD-AC3E-AA1CC7C99476}"/>
                </a:ext>
              </a:extLst>
            </p:cNvPr>
            <p:cNvSpPr/>
            <p:nvPr/>
          </p:nvSpPr>
          <p:spPr>
            <a:xfrm>
              <a:off x="195072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ectangle 351">
              <a:extLst>
                <a:ext uri="{FF2B5EF4-FFF2-40B4-BE49-F238E27FC236}">
                  <a16:creationId xmlns:a16="http://schemas.microsoft.com/office/drawing/2014/main" id="{46BBDFD7-2472-6324-AC2C-A96718C82D6E}"/>
                </a:ext>
              </a:extLst>
            </p:cNvPr>
            <p:cNvSpPr/>
            <p:nvPr/>
          </p:nvSpPr>
          <p:spPr>
            <a:xfrm>
              <a:off x="207264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a:extLst>
                <a:ext uri="{FF2B5EF4-FFF2-40B4-BE49-F238E27FC236}">
                  <a16:creationId xmlns:a16="http://schemas.microsoft.com/office/drawing/2014/main" id="{7560E8C0-7F06-49C9-A23A-9D417BDDD000}"/>
                </a:ext>
              </a:extLst>
            </p:cNvPr>
            <p:cNvSpPr/>
            <p:nvPr/>
          </p:nvSpPr>
          <p:spPr>
            <a:xfrm>
              <a:off x="10972800" y="9144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Rectangle 353">
              <a:extLst>
                <a:ext uri="{FF2B5EF4-FFF2-40B4-BE49-F238E27FC236}">
                  <a16:creationId xmlns:a16="http://schemas.microsoft.com/office/drawing/2014/main" id="{B737FDC6-4B7D-722C-4377-CE962C68B862}"/>
                </a:ext>
              </a:extLst>
            </p:cNvPr>
            <p:cNvSpPr/>
            <p:nvPr/>
          </p:nvSpPr>
          <p:spPr>
            <a:xfrm>
              <a:off x="12192000" y="9144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ectangle 354">
              <a:extLst>
                <a:ext uri="{FF2B5EF4-FFF2-40B4-BE49-F238E27FC236}">
                  <a16:creationId xmlns:a16="http://schemas.microsoft.com/office/drawing/2014/main" id="{FDA843CD-B5BC-BEE7-B008-D2A2F9BE74FB}"/>
                </a:ext>
              </a:extLst>
            </p:cNvPr>
            <p:cNvSpPr/>
            <p:nvPr/>
          </p:nvSpPr>
          <p:spPr>
            <a:xfrm>
              <a:off x="13411200" y="9144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Rectangle 355">
              <a:extLst>
                <a:ext uri="{FF2B5EF4-FFF2-40B4-BE49-F238E27FC236}">
                  <a16:creationId xmlns:a16="http://schemas.microsoft.com/office/drawing/2014/main" id="{34F92688-A573-5E16-FE43-2FF3B9607547}"/>
                </a:ext>
              </a:extLst>
            </p:cNvPr>
            <p:cNvSpPr/>
            <p:nvPr/>
          </p:nvSpPr>
          <p:spPr>
            <a:xfrm>
              <a:off x="10972800" y="103632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Rectangle 356">
              <a:extLst>
                <a:ext uri="{FF2B5EF4-FFF2-40B4-BE49-F238E27FC236}">
                  <a16:creationId xmlns:a16="http://schemas.microsoft.com/office/drawing/2014/main" id="{76320D63-FDDB-9F8B-678B-CB964949835E}"/>
                </a:ext>
              </a:extLst>
            </p:cNvPr>
            <p:cNvSpPr/>
            <p:nvPr/>
          </p:nvSpPr>
          <p:spPr>
            <a:xfrm>
              <a:off x="10972800" y="115824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Rectangle 357">
              <a:extLst>
                <a:ext uri="{FF2B5EF4-FFF2-40B4-BE49-F238E27FC236}">
                  <a16:creationId xmlns:a16="http://schemas.microsoft.com/office/drawing/2014/main" id="{FCF4E138-35F0-54C2-0DEC-77171B1FE40F}"/>
                </a:ext>
              </a:extLst>
            </p:cNvPr>
            <p:cNvSpPr/>
            <p:nvPr/>
          </p:nvSpPr>
          <p:spPr>
            <a:xfrm>
              <a:off x="13411200" y="103632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Rectangle 358">
              <a:extLst>
                <a:ext uri="{FF2B5EF4-FFF2-40B4-BE49-F238E27FC236}">
                  <a16:creationId xmlns:a16="http://schemas.microsoft.com/office/drawing/2014/main" id="{9412D4AC-27BC-07CD-658D-0A1CC4B6141A}"/>
                </a:ext>
              </a:extLst>
            </p:cNvPr>
            <p:cNvSpPr/>
            <p:nvPr/>
          </p:nvSpPr>
          <p:spPr>
            <a:xfrm>
              <a:off x="12192000" y="115824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ectangle 359">
              <a:extLst>
                <a:ext uri="{FF2B5EF4-FFF2-40B4-BE49-F238E27FC236}">
                  <a16:creationId xmlns:a16="http://schemas.microsoft.com/office/drawing/2014/main" id="{706739DE-98EC-A9AB-45FD-7380E4C83617}"/>
                </a:ext>
              </a:extLst>
            </p:cNvPr>
            <p:cNvSpPr/>
            <p:nvPr/>
          </p:nvSpPr>
          <p:spPr>
            <a:xfrm>
              <a:off x="13411200" y="115824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ectangle 360">
              <a:extLst>
                <a:ext uri="{FF2B5EF4-FFF2-40B4-BE49-F238E27FC236}">
                  <a16:creationId xmlns:a16="http://schemas.microsoft.com/office/drawing/2014/main" id="{CB6CF448-C90E-027F-4F73-76C6ED993A20}"/>
                </a:ext>
              </a:extLst>
            </p:cNvPr>
            <p:cNvSpPr/>
            <p:nvPr/>
          </p:nvSpPr>
          <p:spPr>
            <a:xfrm>
              <a:off x="10972800" y="128016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ectangle 361">
              <a:extLst>
                <a:ext uri="{FF2B5EF4-FFF2-40B4-BE49-F238E27FC236}">
                  <a16:creationId xmlns:a16="http://schemas.microsoft.com/office/drawing/2014/main" id="{B34AF7B3-C5F3-2DC7-9D7C-02C2AF4B8F86}"/>
                </a:ext>
              </a:extLst>
            </p:cNvPr>
            <p:cNvSpPr/>
            <p:nvPr/>
          </p:nvSpPr>
          <p:spPr>
            <a:xfrm>
              <a:off x="12192000" y="128016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a:extLst>
                <a:ext uri="{FF2B5EF4-FFF2-40B4-BE49-F238E27FC236}">
                  <a16:creationId xmlns:a16="http://schemas.microsoft.com/office/drawing/2014/main" id="{E42DBD36-43E3-35B3-C8F1-1B5517E78892}"/>
                </a:ext>
              </a:extLst>
            </p:cNvPr>
            <p:cNvSpPr/>
            <p:nvPr/>
          </p:nvSpPr>
          <p:spPr>
            <a:xfrm>
              <a:off x="13411200" y="128016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ectangle 363">
              <a:extLst>
                <a:ext uri="{FF2B5EF4-FFF2-40B4-BE49-F238E27FC236}">
                  <a16:creationId xmlns:a16="http://schemas.microsoft.com/office/drawing/2014/main" id="{56E5C486-BE51-1FC1-2A11-57D5E5DC5C12}"/>
                </a:ext>
              </a:extLst>
            </p:cNvPr>
            <p:cNvSpPr/>
            <p:nvPr/>
          </p:nvSpPr>
          <p:spPr>
            <a:xfrm>
              <a:off x="10972800" y="140208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Rectangle 364">
              <a:extLst>
                <a:ext uri="{FF2B5EF4-FFF2-40B4-BE49-F238E27FC236}">
                  <a16:creationId xmlns:a16="http://schemas.microsoft.com/office/drawing/2014/main" id="{F5AC0B07-0C41-E11E-377C-DCD50A642172}"/>
                </a:ext>
              </a:extLst>
            </p:cNvPr>
            <p:cNvSpPr/>
            <p:nvPr/>
          </p:nvSpPr>
          <p:spPr>
            <a:xfrm>
              <a:off x="10972800" y="15240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ectangle 365">
              <a:extLst>
                <a:ext uri="{FF2B5EF4-FFF2-40B4-BE49-F238E27FC236}">
                  <a16:creationId xmlns:a16="http://schemas.microsoft.com/office/drawing/2014/main" id="{11852642-8974-E5E3-28D6-9DCBBE9D2D7C}"/>
                </a:ext>
              </a:extLst>
            </p:cNvPr>
            <p:cNvSpPr/>
            <p:nvPr/>
          </p:nvSpPr>
          <p:spPr>
            <a:xfrm>
              <a:off x="13411200" y="140208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ectangle 366">
              <a:extLst>
                <a:ext uri="{FF2B5EF4-FFF2-40B4-BE49-F238E27FC236}">
                  <a16:creationId xmlns:a16="http://schemas.microsoft.com/office/drawing/2014/main" id="{E16F8BA7-9016-C0CF-63AE-26B186295F25}"/>
                </a:ext>
              </a:extLst>
            </p:cNvPr>
            <p:cNvSpPr/>
            <p:nvPr/>
          </p:nvSpPr>
          <p:spPr>
            <a:xfrm>
              <a:off x="12192000" y="15240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Rectangle 367">
              <a:extLst>
                <a:ext uri="{FF2B5EF4-FFF2-40B4-BE49-F238E27FC236}">
                  <a16:creationId xmlns:a16="http://schemas.microsoft.com/office/drawing/2014/main" id="{0CEB3745-211D-7EF0-09E7-4E5A7DE4C6E6}"/>
                </a:ext>
              </a:extLst>
            </p:cNvPr>
            <p:cNvSpPr/>
            <p:nvPr/>
          </p:nvSpPr>
          <p:spPr>
            <a:xfrm>
              <a:off x="13411200" y="15240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a:extLst>
                <a:ext uri="{FF2B5EF4-FFF2-40B4-BE49-F238E27FC236}">
                  <a16:creationId xmlns:a16="http://schemas.microsoft.com/office/drawing/2014/main" id="{BBC45A94-7B82-ACC0-6094-EC7B269C05C1}"/>
                </a:ext>
              </a:extLst>
            </p:cNvPr>
            <p:cNvSpPr/>
            <p:nvPr/>
          </p:nvSpPr>
          <p:spPr>
            <a:xfrm>
              <a:off x="14630400"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369">
              <a:extLst>
                <a:ext uri="{FF2B5EF4-FFF2-40B4-BE49-F238E27FC236}">
                  <a16:creationId xmlns:a16="http://schemas.microsoft.com/office/drawing/2014/main" id="{75F7530F-4907-60D8-8690-6E908C24E777}"/>
                </a:ext>
              </a:extLst>
            </p:cNvPr>
            <p:cNvSpPr/>
            <p:nvPr/>
          </p:nvSpPr>
          <p:spPr>
            <a:xfrm>
              <a:off x="15849600"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370">
              <a:extLst>
                <a:ext uri="{FF2B5EF4-FFF2-40B4-BE49-F238E27FC236}">
                  <a16:creationId xmlns:a16="http://schemas.microsoft.com/office/drawing/2014/main" id="{05F5F137-C2B3-E417-152C-C446A99183CB}"/>
                </a:ext>
              </a:extLst>
            </p:cNvPr>
            <p:cNvSpPr/>
            <p:nvPr/>
          </p:nvSpPr>
          <p:spPr>
            <a:xfrm>
              <a:off x="17068800"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371">
              <a:extLst>
                <a:ext uri="{FF2B5EF4-FFF2-40B4-BE49-F238E27FC236}">
                  <a16:creationId xmlns:a16="http://schemas.microsoft.com/office/drawing/2014/main" id="{A6F8F750-7BC3-B1C7-D316-44372A4B728A}"/>
                </a:ext>
              </a:extLst>
            </p:cNvPr>
            <p:cNvSpPr/>
            <p:nvPr/>
          </p:nvSpPr>
          <p:spPr>
            <a:xfrm>
              <a:off x="14630400"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372">
              <a:extLst>
                <a:ext uri="{FF2B5EF4-FFF2-40B4-BE49-F238E27FC236}">
                  <a16:creationId xmlns:a16="http://schemas.microsoft.com/office/drawing/2014/main" id="{DEFE9459-67FA-2BEF-13CA-BB84A484B1D8}"/>
                </a:ext>
              </a:extLst>
            </p:cNvPr>
            <p:cNvSpPr/>
            <p:nvPr/>
          </p:nvSpPr>
          <p:spPr>
            <a:xfrm>
              <a:off x="14630400"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373">
              <a:extLst>
                <a:ext uri="{FF2B5EF4-FFF2-40B4-BE49-F238E27FC236}">
                  <a16:creationId xmlns:a16="http://schemas.microsoft.com/office/drawing/2014/main" id="{9D5498E1-6F25-175C-1FD7-EBF35C2EF680}"/>
                </a:ext>
              </a:extLst>
            </p:cNvPr>
            <p:cNvSpPr/>
            <p:nvPr/>
          </p:nvSpPr>
          <p:spPr>
            <a:xfrm>
              <a:off x="17068800"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374">
              <a:extLst>
                <a:ext uri="{FF2B5EF4-FFF2-40B4-BE49-F238E27FC236}">
                  <a16:creationId xmlns:a16="http://schemas.microsoft.com/office/drawing/2014/main" id="{D55E5389-5F1E-7FA0-6F68-90BE3A9E6771}"/>
                </a:ext>
              </a:extLst>
            </p:cNvPr>
            <p:cNvSpPr/>
            <p:nvPr/>
          </p:nvSpPr>
          <p:spPr>
            <a:xfrm>
              <a:off x="15849600"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ectangle 375">
              <a:extLst>
                <a:ext uri="{FF2B5EF4-FFF2-40B4-BE49-F238E27FC236}">
                  <a16:creationId xmlns:a16="http://schemas.microsoft.com/office/drawing/2014/main" id="{E80BFFE9-EA9B-16D9-442A-1745B2D85BD9}"/>
                </a:ext>
              </a:extLst>
            </p:cNvPr>
            <p:cNvSpPr/>
            <p:nvPr/>
          </p:nvSpPr>
          <p:spPr>
            <a:xfrm>
              <a:off x="17068800"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376">
              <a:extLst>
                <a:ext uri="{FF2B5EF4-FFF2-40B4-BE49-F238E27FC236}">
                  <a16:creationId xmlns:a16="http://schemas.microsoft.com/office/drawing/2014/main" id="{FC7A241D-34F4-B24F-4089-613E2D152A96}"/>
                </a:ext>
              </a:extLst>
            </p:cNvPr>
            <p:cNvSpPr/>
            <p:nvPr/>
          </p:nvSpPr>
          <p:spPr>
            <a:xfrm>
              <a:off x="18288002"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377">
              <a:extLst>
                <a:ext uri="{FF2B5EF4-FFF2-40B4-BE49-F238E27FC236}">
                  <a16:creationId xmlns:a16="http://schemas.microsoft.com/office/drawing/2014/main" id="{E73738DC-918F-DEE3-A496-D2B28D9C8646}"/>
                </a:ext>
              </a:extLst>
            </p:cNvPr>
            <p:cNvSpPr/>
            <p:nvPr/>
          </p:nvSpPr>
          <p:spPr>
            <a:xfrm>
              <a:off x="19507202"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Rectangle 378">
              <a:extLst>
                <a:ext uri="{FF2B5EF4-FFF2-40B4-BE49-F238E27FC236}">
                  <a16:creationId xmlns:a16="http://schemas.microsoft.com/office/drawing/2014/main" id="{7FC47ED9-DE19-FA59-ABE0-BF36A8CF4766}"/>
                </a:ext>
              </a:extLst>
            </p:cNvPr>
            <p:cNvSpPr/>
            <p:nvPr/>
          </p:nvSpPr>
          <p:spPr>
            <a:xfrm>
              <a:off x="20726402"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Rectangle 379">
              <a:extLst>
                <a:ext uri="{FF2B5EF4-FFF2-40B4-BE49-F238E27FC236}">
                  <a16:creationId xmlns:a16="http://schemas.microsoft.com/office/drawing/2014/main" id="{694F4345-3689-0DC8-13FD-F2A358C31B65}"/>
                </a:ext>
              </a:extLst>
            </p:cNvPr>
            <p:cNvSpPr/>
            <p:nvPr/>
          </p:nvSpPr>
          <p:spPr>
            <a:xfrm>
              <a:off x="18288002"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ectangle 380">
              <a:extLst>
                <a:ext uri="{FF2B5EF4-FFF2-40B4-BE49-F238E27FC236}">
                  <a16:creationId xmlns:a16="http://schemas.microsoft.com/office/drawing/2014/main" id="{0845CA12-2041-F494-F4D1-110FA98F180F}"/>
                </a:ext>
              </a:extLst>
            </p:cNvPr>
            <p:cNvSpPr/>
            <p:nvPr/>
          </p:nvSpPr>
          <p:spPr>
            <a:xfrm>
              <a:off x="18288002"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Rectangle 381">
              <a:extLst>
                <a:ext uri="{FF2B5EF4-FFF2-40B4-BE49-F238E27FC236}">
                  <a16:creationId xmlns:a16="http://schemas.microsoft.com/office/drawing/2014/main" id="{348EE3D5-6019-42D2-D2AF-497B2AF85728}"/>
                </a:ext>
              </a:extLst>
            </p:cNvPr>
            <p:cNvSpPr/>
            <p:nvPr/>
          </p:nvSpPr>
          <p:spPr>
            <a:xfrm>
              <a:off x="20726402"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Rectangle 382">
              <a:extLst>
                <a:ext uri="{FF2B5EF4-FFF2-40B4-BE49-F238E27FC236}">
                  <a16:creationId xmlns:a16="http://schemas.microsoft.com/office/drawing/2014/main" id="{23BA4544-C6C5-B0A8-69B0-F0CA05E9B5AF}"/>
                </a:ext>
              </a:extLst>
            </p:cNvPr>
            <p:cNvSpPr/>
            <p:nvPr/>
          </p:nvSpPr>
          <p:spPr>
            <a:xfrm>
              <a:off x="19507202"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Rectangle 383">
              <a:extLst>
                <a:ext uri="{FF2B5EF4-FFF2-40B4-BE49-F238E27FC236}">
                  <a16:creationId xmlns:a16="http://schemas.microsoft.com/office/drawing/2014/main" id="{99A2547A-4E97-1B0E-DB71-185E93C0B883}"/>
                </a:ext>
              </a:extLst>
            </p:cNvPr>
            <p:cNvSpPr/>
            <p:nvPr/>
          </p:nvSpPr>
          <p:spPr>
            <a:xfrm>
              <a:off x="20726402"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Rectangle 384">
              <a:extLst>
                <a:ext uri="{FF2B5EF4-FFF2-40B4-BE49-F238E27FC236}">
                  <a16:creationId xmlns:a16="http://schemas.microsoft.com/office/drawing/2014/main" id="{A27EE9B0-B533-2D95-BB42-816EBF938392}"/>
                </a:ext>
              </a:extLst>
            </p:cNvPr>
            <p:cNvSpPr/>
            <p:nvPr/>
          </p:nvSpPr>
          <p:spPr>
            <a:xfrm>
              <a:off x="18288002" y="9144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ectangle 385">
              <a:extLst>
                <a:ext uri="{FF2B5EF4-FFF2-40B4-BE49-F238E27FC236}">
                  <a16:creationId xmlns:a16="http://schemas.microsoft.com/office/drawing/2014/main" id="{1C98126A-E59E-E5C5-B74F-14D168C1625C}"/>
                </a:ext>
              </a:extLst>
            </p:cNvPr>
            <p:cNvSpPr/>
            <p:nvPr/>
          </p:nvSpPr>
          <p:spPr>
            <a:xfrm>
              <a:off x="19507202" y="9144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ectangle 386">
              <a:extLst>
                <a:ext uri="{FF2B5EF4-FFF2-40B4-BE49-F238E27FC236}">
                  <a16:creationId xmlns:a16="http://schemas.microsoft.com/office/drawing/2014/main" id="{7310831A-5117-6678-2D38-EB2EFDA058DD}"/>
                </a:ext>
              </a:extLst>
            </p:cNvPr>
            <p:cNvSpPr/>
            <p:nvPr/>
          </p:nvSpPr>
          <p:spPr>
            <a:xfrm>
              <a:off x="20726402" y="9144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Rectangle 387">
              <a:extLst>
                <a:ext uri="{FF2B5EF4-FFF2-40B4-BE49-F238E27FC236}">
                  <a16:creationId xmlns:a16="http://schemas.microsoft.com/office/drawing/2014/main" id="{0E1CA0D8-0B4F-5EF2-DCD2-0A5222CF108E}"/>
                </a:ext>
              </a:extLst>
            </p:cNvPr>
            <p:cNvSpPr/>
            <p:nvPr/>
          </p:nvSpPr>
          <p:spPr>
            <a:xfrm>
              <a:off x="18288002" y="103632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Rectangle 388">
              <a:extLst>
                <a:ext uri="{FF2B5EF4-FFF2-40B4-BE49-F238E27FC236}">
                  <a16:creationId xmlns:a16="http://schemas.microsoft.com/office/drawing/2014/main" id="{44EE9F57-3AF2-AC5B-1653-E7656B47382D}"/>
                </a:ext>
              </a:extLst>
            </p:cNvPr>
            <p:cNvSpPr/>
            <p:nvPr/>
          </p:nvSpPr>
          <p:spPr>
            <a:xfrm>
              <a:off x="18288002" y="11582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Rectangle 389">
              <a:extLst>
                <a:ext uri="{FF2B5EF4-FFF2-40B4-BE49-F238E27FC236}">
                  <a16:creationId xmlns:a16="http://schemas.microsoft.com/office/drawing/2014/main" id="{8B6E6592-D654-015E-3F46-65637341FE6D}"/>
                </a:ext>
              </a:extLst>
            </p:cNvPr>
            <p:cNvSpPr/>
            <p:nvPr/>
          </p:nvSpPr>
          <p:spPr>
            <a:xfrm>
              <a:off x="20726402" y="103632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Rectangle 390">
              <a:extLst>
                <a:ext uri="{FF2B5EF4-FFF2-40B4-BE49-F238E27FC236}">
                  <a16:creationId xmlns:a16="http://schemas.microsoft.com/office/drawing/2014/main" id="{DF5651DB-3A7B-5F54-D3AB-90762DB07E20}"/>
                </a:ext>
              </a:extLst>
            </p:cNvPr>
            <p:cNvSpPr/>
            <p:nvPr/>
          </p:nvSpPr>
          <p:spPr>
            <a:xfrm>
              <a:off x="19507202" y="11582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ectangle 391">
              <a:extLst>
                <a:ext uri="{FF2B5EF4-FFF2-40B4-BE49-F238E27FC236}">
                  <a16:creationId xmlns:a16="http://schemas.microsoft.com/office/drawing/2014/main" id="{B013F153-6C2E-1B53-45DE-2426E5971F67}"/>
                </a:ext>
              </a:extLst>
            </p:cNvPr>
            <p:cNvSpPr/>
            <p:nvPr/>
          </p:nvSpPr>
          <p:spPr>
            <a:xfrm>
              <a:off x="20726402" y="11582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3" name="Group 392">
            <a:extLst>
              <a:ext uri="{FF2B5EF4-FFF2-40B4-BE49-F238E27FC236}">
                <a16:creationId xmlns:a16="http://schemas.microsoft.com/office/drawing/2014/main" id="{260F490A-D05C-0A63-F852-88019408988C}"/>
              </a:ext>
            </a:extLst>
          </p:cNvPr>
          <p:cNvGrpSpPr/>
          <p:nvPr/>
        </p:nvGrpSpPr>
        <p:grpSpPr>
          <a:xfrm>
            <a:off x="10972800" y="12801600"/>
            <a:ext cx="3657600" cy="3657600"/>
            <a:chOff x="10972800" y="5486400"/>
            <a:chExt cx="10972802" cy="10972801"/>
          </a:xfrm>
        </p:grpSpPr>
        <p:sp>
          <p:nvSpPr>
            <p:cNvPr id="394" name="Rectangle 393">
              <a:extLst>
                <a:ext uri="{FF2B5EF4-FFF2-40B4-BE49-F238E27FC236}">
                  <a16:creationId xmlns:a16="http://schemas.microsoft.com/office/drawing/2014/main" id="{65C080CA-BC74-61CA-929C-1D5E7723F345}"/>
                </a:ext>
              </a:extLst>
            </p:cNvPr>
            <p:cNvSpPr/>
            <p:nvPr/>
          </p:nvSpPr>
          <p:spPr>
            <a:xfrm>
              <a:off x="10972800"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Rectangle 394">
              <a:extLst>
                <a:ext uri="{FF2B5EF4-FFF2-40B4-BE49-F238E27FC236}">
                  <a16:creationId xmlns:a16="http://schemas.microsoft.com/office/drawing/2014/main" id="{4F697B42-1CE0-50D6-CE93-E821F2BFF55D}"/>
                </a:ext>
              </a:extLst>
            </p:cNvPr>
            <p:cNvSpPr/>
            <p:nvPr/>
          </p:nvSpPr>
          <p:spPr>
            <a:xfrm>
              <a:off x="12192000"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Rectangle 395">
              <a:extLst>
                <a:ext uri="{FF2B5EF4-FFF2-40B4-BE49-F238E27FC236}">
                  <a16:creationId xmlns:a16="http://schemas.microsoft.com/office/drawing/2014/main" id="{E7846DAF-E467-1854-8B2E-A44921380EA8}"/>
                </a:ext>
              </a:extLst>
            </p:cNvPr>
            <p:cNvSpPr/>
            <p:nvPr/>
          </p:nvSpPr>
          <p:spPr>
            <a:xfrm>
              <a:off x="13411200"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Rectangle 396">
              <a:extLst>
                <a:ext uri="{FF2B5EF4-FFF2-40B4-BE49-F238E27FC236}">
                  <a16:creationId xmlns:a16="http://schemas.microsoft.com/office/drawing/2014/main" id="{154214AE-FFB9-5148-C31F-AB369DAB3DBD}"/>
                </a:ext>
              </a:extLst>
            </p:cNvPr>
            <p:cNvSpPr/>
            <p:nvPr/>
          </p:nvSpPr>
          <p:spPr>
            <a:xfrm>
              <a:off x="10972800"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Rectangle 397">
              <a:extLst>
                <a:ext uri="{FF2B5EF4-FFF2-40B4-BE49-F238E27FC236}">
                  <a16:creationId xmlns:a16="http://schemas.microsoft.com/office/drawing/2014/main" id="{F361EB7C-AB8B-B713-A6B3-A7BDD8B52743}"/>
                </a:ext>
              </a:extLst>
            </p:cNvPr>
            <p:cNvSpPr/>
            <p:nvPr/>
          </p:nvSpPr>
          <p:spPr>
            <a:xfrm>
              <a:off x="10972800"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Rectangle 398">
              <a:extLst>
                <a:ext uri="{FF2B5EF4-FFF2-40B4-BE49-F238E27FC236}">
                  <a16:creationId xmlns:a16="http://schemas.microsoft.com/office/drawing/2014/main" id="{1D2EE2D1-B5D7-65C3-08A1-FDCC643030E0}"/>
                </a:ext>
              </a:extLst>
            </p:cNvPr>
            <p:cNvSpPr/>
            <p:nvPr/>
          </p:nvSpPr>
          <p:spPr>
            <a:xfrm>
              <a:off x="13411200"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Rectangle 399">
              <a:extLst>
                <a:ext uri="{FF2B5EF4-FFF2-40B4-BE49-F238E27FC236}">
                  <a16:creationId xmlns:a16="http://schemas.microsoft.com/office/drawing/2014/main" id="{B00AD8A7-5878-4C9B-8D70-F19CF55944D0}"/>
                </a:ext>
              </a:extLst>
            </p:cNvPr>
            <p:cNvSpPr/>
            <p:nvPr/>
          </p:nvSpPr>
          <p:spPr>
            <a:xfrm>
              <a:off x="12192000"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Rectangle 400">
              <a:extLst>
                <a:ext uri="{FF2B5EF4-FFF2-40B4-BE49-F238E27FC236}">
                  <a16:creationId xmlns:a16="http://schemas.microsoft.com/office/drawing/2014/main" id="{A2DA4631-C930-A247-E663-1BA941DBCE89}"/>
                </a:ext>
              </a:extLst>
            </p:cNvPr>
            <p:cNvSpPr/>
            <p:nvPr/>
          </p:nvSpPr>
          <p:spPr>
            <a:xfrm>
              <a:off x="13411200"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ectangle 401">
              <a:extLst>
                <a:ext uri="{FF2B5EF4-FFF2-40B4-BE49-F238E27FC236}">
                  <a16:creationId xmlns:a16="http://schemas.microsoft.com/office/drawing/2014/main" id="{A0DEC33B-4801-D167-A905-CF7B50042AD6}"/>
                </a:ext>
              </a:extLst>
            </p:cNvPr>
            <p:cNvSpPr/>
            <p:nvPr/>
          </p:nvSpPr>
          <p:spPr>
            <a:xfrm>
              <a:off x="146304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ectangle 402">
              <a:extLst>
                <a:ext uri="{FF2B5EF4-FFF2-40B4-BE49-F238E27FC236}">
                  <a16:creationId xmlns:a16="http://schemas.microsoft.com/office/drawing/2014/main" id="{876DF542-40B4-D80A-2CE3-61A071E8C124}"/>
                </a:ext>
              </a:extLst>
            </p:cNvPr>
            <p:cNvSpPr/>
            <p:nvPr/>
          </p:nvSpPr>
          <p:spPr>
            <a:xfrm>
              <a:off x="158496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Rectangle 403">
              <a:extLst>
                <a:ext uri="{FF2B5EF4-FFF2-40B4-BE49-F238E27FC236}">
                  <a16:creationId xmlns:a16="http://schemas.microsoft.com/office/drawing/2014/main" id="{E8FFB4D9-7085-8633-9BA3-934DAE32A443}"/>
                </a:ext>
              </a:extLst>
            </p:cNvPr>
            <p:cNvSpPr/>
            <p:nvPr/>
          </p:nvSpPr>
          <p:spPr>
            <a:xfrm>
              <a:off x="170688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ectangle 404">
              <a:extLst>
                <a:ext uri="{FF2B5EF4-FFF2-40B4-BE49-F238E27FC236}">
                  <a16:creationId xmlns:a16="http://schemas.microsoft.com/office/drawing/2014/main" id="{34232D24-DAB2-43B2-F7F9-05AE01D32790}"/>
                </a:ext>
              </a:extLst>
            </p:cNvPr>
            <p:cNvSpPr/>
            <p:nvPr/>
          </p:nvSpPr>
          <p:spPr>
            <a:xfrm>
              <a:off x="146304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Rectangle 405">
              <a:extLst>
                <a:ext uri="{FF2B5EF4-FFF2-40B4-BE49-F238E27FC236}">
                  <a16:creationId xmlns:a16="http://schemas.microsoft.com/office/drawing/2014/main" id="{978F153E-ED00-1954-6224-4D8C13B98666}"/>
                </a:ext>
              </a:extLst>
            </p:cNvPr>
            <p:cNvSpPr/>
            <p:nvPr/>
          </p:nvSpPr>
          <p:spPr>
            <a:xfrm>
              <a:off x="146304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Rectangle 406">
              <a:extLst>
                <a:ext uri="{FF2B5EF4-FFF2-40B4-BE49-F238E27FC236}">
                  <a16:creationId xmlns:a16="http://schemas.microsoft.com/office/drawing/2014/main" id="{0D7C5111-7D65-B2E4-BE87-D46F55951FFB}"/>
                </a:ext>
              </a:extLst>
            </p:cNvPr>
            <p:cNvSpPr/>
            <p:nvPr/>
          </p:nvSpPr>
          <p:spPr>
            <a:xfrm>
              <a:off x="170688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ectangle 407">
              <a:extLst>
                <a:ext uri="{FF2B5EF4-FFF2-40B4-BE49-F238E27FC236}">
                  <a16:creationId xmlns:a16="http://schemas.microsoft.com/office/drawing/2014/main" id="{52018C03-2907-5132-C5FB-B8F08C5B73CC}"/>
                </a:ext>
              </a:extLst>
            </p:cNvPr>
            <p:cNvSpPr/>
            <p:nvPr/>
          </p:nvSpPr>
          <p:spPr>
            <a:xfrm>
              <a:off x="158496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a:extLst>
                <a:ext uri="{FF2B5EF4-FFF2-40B4-BE49-F238E27FC236}">
                  <a16:creationId xmlns:a16="http://schemas.microsoft.com/office/drawing/2014/main" id="{BF4CE8E8-B44B-7A5C-704E-5D45B1AA5B30}"/>
                </a:ext>
              </a:extLst>
            </p:cNvPr>
            <p:cNvSpPr/>
            <p:nvPr/>
          </p:nvSpPr>
          <p:spPr>
            <a:xfrm>
              <a:off x="170688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Rectangle 409">
              <a:extLst>
                <a:ext uri="{FF2B5EF4-FFF2-40B4-BE49-F238E27FC236}">
                  <a16:creationId xmlns:a16="http://schemas.microsoft.com/office/drawing/2014/main" id="{ED74F6E2-F8A6-524A-F220-B492FE9470D8}"/>
                </a:ext>
              </a:extLst>
            </p:cNvPr>
            <p:cNvSpPr/>
            <p:nvPr/>
          </p:nvSpPr>
          <p:spPr>
            <a:xfrm>
              <a:off x="182880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Rectangle 410">
              <a:extLst>
                <a:ext uri="{FF2B5EF4-FFF2-40B4-BE49-F238E27FC236}">
                  <a16:creationId xmlns:a16="http://schemas.microsoft.com/office/drawing/2014/main" id="{6ADB7B34-4418-1F3E-9A01-D7F754ADEC69}"/>
                </a:ext>
              </a:extLst>
            </p:cNvPr>
            <p:cNvSpPr/>
            <p:nvPr/>
          </p:nvSpPr>
          <p:spPr>
            <a:xfrm>
              <a:off x="195072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Rectangle 411">
              <a:extLst>
                <a:ext uri="{FF2B5EF4-FFF2-40B4-BE49-F238E27FC236}">
                  <a16:creationId xmlns:a16="http://schemas.microsoft.com/office/drawing/2014/main" id="{25FA6BDC-5997-B8DF-877E-039AE8736674}"/>
                </a:ext>
              </a:extLst>
            </p:cNvPr>
            <p:cNvSpPr/>
            <p:nvPr/>
          </p:nvSpPr>
          <p:spPr>
            <a:xfrm>
              <a:off x="207264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Rectangle 412">
              <a:extLst>
                <a:ext uri="{FF2B5EF4-FFF2-40B4-BE49-F238E27FC236}">
                  <a16:creationId xmlns:a16="http://schemas.microsoft.com/office/drawing/2014/main" id="{F830E5C9-D073-8027-F81F-7857DB784A99}"/>
                </a:ext>
              </a:extLst>
            </p:cNvPr>
            <p:cNvSpPr/>
            <p:nvPr/>
          </p:nvSpPr>
          <p:spPr>
            <a:xfrm>
              <a:off x="182880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Rectangle 413">
              <a:extLst>
                <a:ext uri="{FF2B5EF4-FFF2-40B4-BE49-F238E27FC236}">
                  <a16:creationId xmlns:a16="http://schemas.microsoft.com/office/drawing/2014/main" id="{DCBC7C67-6A07-3F26-6B74-FCE115B8E08C}"/>
                </a:ext>
              </a:extLst>
            </p:cNvPr>
            <p:cNvSpPr/>
            <p:nvPr/>
          </p:nvSpPr>
          <p:spPr>
            <a:xfrm>
              <a:off x="182880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Rectangle 414">
              <a:extLst>
                <a:ext uri="{FF2B5EF4-FFF2-40B4-BE49-F238E27FC236}">
                  <a16:creationId xmlns:a16="http://schemas.microsoft.com/office/drawing/2014/main" id="{C47742D6-87A8-C37D-52E7-B0B6E3EE1FA6}"/>
                </a:ext>
              </a:extLst>
            </p:cNvPr>
            <p:cNvSpPr/>
            <p:nvPr/>
          </p:nvSpPr>
          <p:spPr>
            <a:xfrm>
              <a:off x="207264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Rectangle 415">
              <a:extLst>
                <a:ext uri="{FF2B5EF4-FFF2-40B4-BE49-F238E27FC236}">
                  <a16:creationId xmlns:a16="http://schemas.microsoft.com/office/drawing/2014/main" id="{6CC3C9CA-DAD1-3D6F-74DD-67EE0CDEE3C0}"/>
                </a:ext>
              </a:extLst>
            </p:cNvPr>
            <p:cNvSpPr/>
            <p:nvPr/>
          </p:nvSpPr>
          <p:spPr>
            <a:xfrm>
              <a:off x="195072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416">
              <a:extLst>
                <a:ext uri="{FF2B5EF4-FFF2-40B4-BE49-F238E27FC236}">
                  <a16:creationId xmlns:a16="http://schemas.microsoft.com/office/drawing/2014/main" id="{24C3DD0D-FFEF-D86F-A987-43C5A61E7D0F}"/>
                </a:ext>
              </a:extLst>
            </p:cNvPr>
            <p:cNvSpPr/>
            <p:nvPr/>
          </p:nvSpPr>
          <p:spPr>
            <a:xfrm>
              <a:off x="207264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a:extLst>
                <a:ext uri="{FF2B5EF4-FFF2-40B4-BE49-F238E27FC236}">
                  <a16:creationId xmlns:a16="http://schemas.microsoft.com/office/drawing/2014/main" id="{2042DD33-F0F6-4470-097F-26836DFB5CEF}"/>
                </a:ext>
              </a:extLst>
            </p:cNvPr>
            <p:cNvSpPr/>
            <p:nvPr/>
          </p:nvSpPr>
          <p:spPr>
            <a:xfrm>
              <a:off x="10972800" y="9144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418">
              <a:extLst>
                <a:ext uri="{FF2B5EF4-FFF2-40B4-BE49-F238E27FC236}">
                  <a16:creationId xmlns:a16="http://schemas.microsoft.com/office/drawing/2014/main" id="{87A27141-D5CE-FE83-02EC-D2E0AC50CDF1}"/>
                </a:ext>
              </a:extLst>
            </p:cNvPr>
            <p:cNvSpPr/>
            <p:nvPr/>
          </p:nvSpPr>
          <p:spPr>
            <a:xfrm>
              <a:off x="12192000" y="9144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419">
              <a:extLst>
                <a:ext uri="{FF2B5EF4-FFF2-40B4-BE49-F238E27FC236}">
                  <a16:creationId xmlns:a16="http://schemas.microsoft.com/office/drawing/2014/main" id="{61475E48-EFA8-884A-2384-3904D0A844A2}"/>
                </a:ext>
              </a:extLst>
            </p:cNvPr>
            <p:cNvSpPr/>
            <p:nvPr/>
          </p:nvSpPr>
          <p:spPr>
            <a:xfrm>
              <a:off x="13411200" y="9144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a:extLst>
                <a:ext uri="{FF2B5EF4-FFF2-40B4-BE49-F238E27FC236}">
                  <a16:creationId xmlns:a16="http://schemas.microsoft.com/office/drawing/2014/main" id="{93B44A88-4E14-3F85-235D-CD85F0F5EC7F}"/>
                </a:ext>
              </a:extLst>
            </p:cNvPr>
            <p:cNvSpPr/>
            <p:nvPr/>
          </p:nvSpPr>
          <p:spPr>
            <a:xfrm>
              <a:off x="10972800" y="103632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a:extLst>
                <a:ext uri="{FF2B5EF4-FFF2-40B4-BE49-F238E27FC236}">
                  <a16:creationId xmlns:a16="http://schemas.microsoft.com/office/drawing/2014/main" id="{40BA9754-039E-6E0E-7DF8-2A0BEAC07E66}"/>
                </a:ext>
              </a:extLst>
            </p:cNvPr>
            <p:cNvSpPr/>
            <p:nvPr/>
          </p:nvSpPr>
          <p:spPr>
            <a:xfrm>
              <a:off x="10972800" y="115824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a:extLst>
                <a:ext uri="{FF2B5EF4-FFF2-40B4-BE49-F238E27FC236}">
                  <a16:creationId xmlns:a16="http://schemas.microsoft.com/office/drawing/2014/main" id="{14BAE99C-E60C-5165-7B1A-CDAFDC825DAE}"/>
                </a:ext>
              </a:extLst>
            </p:cNvPr>
            <p:cNvSpPr/>
            <p:nvPr/>
          </p:nvSpPr>
          <p:spPr>
            <a:xfrm>
              <a:off x="13411200" y="103632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423">
              <a:extLst>
                <a:ext uri="{FF2B5EF4-FFF2-40B4-BE49-F238E27FC236}">
                  <a16:creationId xmlns:a16="http://schemas.microsoft.com/office/drawing/2014/main" id="{D2D4B16E-2AB4-EE9C-63B5-9B05F51DFF95}"/>
                </a:ext>
              </a:extLst>
            </p:cNvPr>
            <p:cNvSpPr/>
            <p:nvPr/>
          </p:nvSpPr>
          <p:spPr>
            <a:xfrm>
              <a:off x="12192000" y="115824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Rectangle 424">
              <a:extLst>
                <a:ext uri="{FF2B5EF4-FFF2-40B4-BE49-F238E27FC236}">
                  <a16:creationId xmlns:a16="http://schemas.microsoft.com/office/drawing/2014/main" id="{19A0F4D5-844A-90E2-A9D7-C6E6234F5D63}"/>
                </a:ext>
              </a:extLst>
            </p:cNvPr>
            <p:cNvSpPr/>
            <p:nvPr/>
          </p:nvSpPr>
          <p:spPr>
            <a:xfrm>
              <a:off x="13411200" y="115824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Rectangle 425">
              <a:extLst>
                <a:ext uri="{FF2B5EF4-FFF2-40B4-BE49-F238E27FC236}">
                  <a16:creationId xmlns:a16="http://schemas.microsoft.com/office/drawing/2014/main" id="{C34F1F84-88B1-FEEB-CE9C-177BB42C6BA9}"/>
                </a:ext>
              </a:extLst>
            </p:cNvPr>
            <p:cNvSpPr/>
            <p:nvPr/>
          </p:nvSpPr>
          <p:spPr>
            <a:xfrm>
              <a:off x="10972800" y="128016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a:extLst>
                <a:ext uri="{FF2B5EF4-FFF2-40B4-BE49-F238E27FC236}">
                  <a16:creationId xmlns:a16="http://schemas.microsoft.com/office/drawing/2014/main" id="{CD1FAA3F-9D86-D4D4-62DB-971418784D77}"/>
                </a:ext>
              </a:extLst>
            </p:cNvPr>
            <p:cNvSpPr/>
            <p:nvPr/>
          </p:nvSpPr>
          <p:spPr>
            <a:xfrm>
              <a:off x="12192000" y="128016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a:extLst>
                <a:ext uri="{FF2B5EF4-FFF2-40B4-BE49-F238E27FC236}">
                  <a16:creationId xmlns:a16="http://schemas.microsoft.com/office/drawing/2014/main" id="{8E412F7E-F0AF-203E-714D-2BE8556A0FEF}"/>
                </a:ext>
              </a:extLst>
            </p:cNvPr>
            <p:cNvSpPr/>
            <p:nvPr/>
          </p:nvSpPr>
          <p:spPr>
            <a:xfrm>
              <a:off x="13411200" y="128016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428">
              <a:extLst>
                <a:ext uri="{FF2B5EF4-FFF2-40B4-BE49-F238E27FC236}">
                  <a16:creationId xmlns:a16="http://schemas.microsoft.com/office/drawing/2014/main" id="{37A832B0-F8FA-7AD7-353D-2A3D998461C5}"/>
                </a:ext>
              </a:extLst>
            </p:cNvPr>
            <p:cNvSpPr/>
            <p:nvPr/>
          </p:nvSpPr>
          <p:spPr>
            <a:xfrm>
              <a:off x="10972800" y="140208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Rectangle 429">
              <a:extLst>
                <a:ext uri="{FF2B5EF4-FFF2-40B4-BE49-F238E27FC236}">
                  <a16:creationId xmlns:a16="http://schemas.microsoft.com/office/drawing/2014/main" id="{985FBEE8-640D-2DEF-D46D-B18D739B63AF}"/>
                </a:ext>
              </a:extLst>
            </p:cNvPr>
            <p:cNvSpPr/>
            <p:nvPr/>
          </p:nvSpPr>
          <p:spPr>
            <a:xfrm>
              <a:off x="10972800" y="15240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30">
              <a:extLst>
                <a:ext uri="{FF2B5EF4-FFF2-40B4-BE49-F238E27FC236}">
                  <a16:creationId xmlns:a16="http://schemas.microsoft.com/office/drawing/2014/main" id="{869E3C95-55CB-B73B-7C47-2C9AA7ADF11D}"/>
                </a:ext>
              </a:extLst>
            </p:cNvPr>
            <p:cNvSpPr/>
            <p:nvPr/>
          </p:nvSpPr>
          <p:spPr>
            <a:xfrm>
              <a:off x="13411200" y="140208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431">
              <a:extLst>
                <a:ext uri="{FF2B5EF4-FFF2-40B4-BE49-F238E27FC236}">
                  <a16:creationId xmlns:a16="http://schemas.microsoft.com/office/drawing/2014/main" id="{FDF5E1B3-0704-1DD8-293A-F8EFCCA70043}"/>
                </a:ext>
              </a:extLst>
            </p:cNvPr>
            <p:cNvSpPr/>
            <p:nvPr/>
          </p:nvSpPr>
          <p:spPr>
            <a:xfrm>
              <a:off x="12192000" y="15240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432">
              <a:extLst>
                <a:ext uri="{FF2B5EF4-FFF2-40B4-BE49-F238E27FC236}">
                  <a16:creationId xmlns:a16="http://schemas.microsoft.com/office/drawing/2014/main" id="{56678204-D1B2-191C-1A0C-FB2C5179285B}"/>
                </a:ext>
              </a:extLst>
            </p:cNvPr>
            <p:cNvSpPr/>
            <p:nvPr/>
          </p:nvSpPr>
          <p:spPr>
            <a:xfrm>
              <a:off x="13411200" y="15240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ectangle 433">
              <a:extLst>
                <a:ext uri="{FF2B5EF4-FFF2-40B4-BE49-F238E27FC236}">
                  <a16:creationId xmlns:a16="http://schemas.microsoft.com/office/drawing/2014/main" id="{934A4DEA-1A59-49B7-DF6F-5A058D56D83F}"/>
                </a:ext>
              </a:extLst>
            </p:cNvPr>
            <p:cNvSpPr/>
            <p:nvPr/>
          </p:nvSpPr>
          <p:spPr>
            <a:xfrm>
              <a:off x="14630400"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Rectangle 434">
              <a:extLst>
                <a:ext uri="{FF2B5EF4-FFF2-40B4-BE49-F238E27FC236}">
                  <a16:creationId xmlns:a16="http://schemas.microsoft.com/office/drawing/2014/main" id="{09540E04-5BA0-2C25-91EA-3513685DEEC4}"/>
                </a:ext>
              </a:extLst>
            </p:cNvPr>
            <p:cNvSpPr/>
            <p:nvPr/>
          </p:nvSpPr>
          <p:spPr>
            <a:xfrm>
              <a:off x="15849600"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ectangle 435">
              <a:extLst>
                <a:ext uri="{FF2B5EF4-FFF2-40B4-BE49-F238E27FC236}">
                  <a16:creationId xmlns:a16="http://schemas.microsoft.com/office/drawing/2014/main" id="{0AF84506-2117-F806-0097-C18C4526CAB6}"/>
                </a:ext>
              </a:extLst>
            </p:cNvPr>
            <p:cNvSpPr/>
            <p:nvPr/>
          </p:nvSpPr>
          <p:spPr>
            <a:xfrm>
              <a:off x="17068800"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Rectangle 436">
              <a:extLst>
                <a:ext uri="{FF2B5EF4-FFF2-40B4-BE49-F238E27FC236}">
                  <a16:creationId xmlns:a16="http://schemas.microsoft.com/office/drawing/2014/main" id="{D1728E16-D951-DE97-457C-73F4F57E3E2E}"/>
                </a:ext>
              </a:extLst>
            </p:cNvPr>
            <p:cNvSpPr/>
            <p:nvPr/>
          </p:nvSpPr>
          <p:spPr>
            <a:xfrm>
              <a:off x="14630400"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Rectangle 437">
              <a:extLst>
                <a:ext uri="{FF2B5EF4-FFF2-40B4-BE49-F238E27FC236}">
                  <a16:creationId xmlns:a16="http://schemas.microsoft.com/office/drawing/2014/main" id="{91B5591D-CFAE-F469-AFDC-68562FCC60E2}"/>
                </a:ext>
              </a:extLst>
            </p:cNvPr>
            <p:cNvSpPr/>
            <p:nvPr/>
          </p:nvSpPr>
          <p:spPr>
            <a:xfrm>
              <a:off x="14630400"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Rectangle 438">
              <a:extLst>
                <a:ext uri="{FF2B5EF4-FFF2-40B4-BE49-F238E27FC236}">
                  <a16:creationId xmlns:a16="http://schemas.microsoft.com/office/drawing/2014/main" id="{C6517FBE-A47E-09B6-08F3-E966C183FEB0}"/>
                </a:ext>
              </a:extLst>
            </p:cNvPr>
            <p:cNvSpPr/>
            <p:nvPr/>
          </p:nvSpPr>
          <p:spPr>
            <a:xfrm>
              <a:off x="17068800"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Rectangle 439">
              <a:extLst>
                <a:ext uri="{FF2B5EF4-FFF2-40B4-BE49-F238E27FC236}">
                  <a16:creationId xmlns:a16="http://schemas.microsoft.com/office/drawing/2014/main" id="{FBD4B0D0-C9A1-3C56-FCF8-A4955F613C7D}"/>
                </a:ext>
              </a:extLst>
            </p:cNvPr>
            <p:cNvSpPr/>
            <p:nvPr/>
          </p:nvSpPr>
          <p:spPr>
            <a:xfrm>
              <a:off x="15849600"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Rectangle 440">
              <a:extLst>
                <a:ext uri="{FF2B5EF4-FFF2-40B4-BE49-F238E27FC236}">
                  <a16:creationId xmlns:a16="http://schemas.microsoft.com/office/drawing/2014/main" id="{E5CE0E35-9D61-FF42-168D-4FD4289F7E33}"/>
                </a:ext>
              </a:extLst>
            </p:cNvPr>
            <p:cNvSpPr/>
            <p:nvPr/>
          </p:nvSpPr>
          <p:spPr>
            <a:xfrm>
              <a:off x="17068800"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Rectangle 441">
              <a:extLst>
                <a:ext uri="{FF2B5EF4-FFF2-40B4-BE49-F238E27FC236}">
                  <a16:creationId xmlns:a16="http://schemas.microsoft.com/office/drawing/2014/main" id="{67BBF9E5-C95D-C0D4-87CB-3818A4F69861}"/>
                </a:ext>
              </a:extLst>
            </p:cNvPr>
            <p:cNvSpPr/>
            <p:nvPr/>
          </p:nvSpPr>
          <p:spPr>
            <a:xfrm>
              <a:off x="18288002"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Rectangle 442">
              <a:extLst>
                <a:ext uri="{FF2B5EF4-FFF2-40B4-BE49-F238E27FC236}">
                  <a16:creationId xmlns:a16="http://schemas.microsoft.com/office/drawing/2014/main" id="{F7DB68D2-4A6D-4855-C690-5811E43ED3AB}"/>
                </a:ext>
              </a:extLst>
            </p:cNvPr>
            <p:cNvSpPr/>
            <p:nvPr/>
          </p:nvSpPr>
          <p:spPr>
            <a:xfrm>
              <a:off x="19507202"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Rectangle 443">
              <a:extLst>
                <a:ext uri="{FF2B5EF4-FFF2-40B4-BE49-F238E27FC236}">
                  <a16:creationId xmlns:a16="http://schemas.microsoft.com/office/drawing/2014/main" id="{4194C740-39A7-4A80-2865-404A5C19CCF7}"/>
                </a:ext>
              </a:extLst>
            </p:cNvPr>
            <p:cNvSpPr/>
            <p:nvPr/>
          </p:nvSpPr>
          <p:spPr>
            <a:xfrm>
              <a:off x="20726402"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Rectangle 444">
              <a:extLst>
                <a:ext uri="{FF2B5EF4-FFF2-40B4-BE49-F238E27FC236}">
                  <a16:creationId xmlns:a16="http://schemas.microsoft.com/office/drawing/2014/main" id="{7D22AC8E-9149-1311-0477-38CF85003927}"/>
                </a:ext>
              </a:extLst>
            </p:cNvPr>
            <p:cNvSpPr/>
            <p:nvPr/>
          </p:nvSpPr>
          <p:spPr>
            <a:xfrm>
              <a:off x="18288002"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Rectangle 445">
              <a:extLst>
                <a:ext uri="{FF2B5EF4-FFF2-40B4-BE49-F238E27FC236}">
                  <a16:creationId xmlns:a16="http://schemas.microsoft.com/office/drawing/2014/main" id="{BE38F274-D887-FDEF-0B4A-EE1A42F0AEA9}"/>
                </a:ext>
              </a:extLst>
            </p:cNvPr>
            <p:cNvSpPr/>
            <p:nvPr/>
          </p:nvSpPr>
          <p:spPr>
            <a:xfrm>
              <a:off x="18288002"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Rectangle 446">
              <a:extLst>
                <a:ext uri="{FF2B5EF4-FFF2-40B4-BE49-F238E27FC236}">
                  <a16:creationId xmlns:a16="http://schemas.microsoft.com/office/drawing/2014/main" id="{1CA7C952-CEDA-28F6-4D59-57157E666568}"/>
                </a:ext>
              </a:extLst>
            </p:cNvPr>
            <p:cNvSpPr/>
            <p:nvPr/>
          </p:nvSpPr>
          <p:spPr>
            <a:xfrm>
              <a:off x="20726402"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Rectangle 447">
              <a:extLst>
                <a:ext uri="{FF2B5EF4-FFF2-40B4-BE49-F238E27FC236}">
                  <a16:creationId xmlns:a16="http://schemas.microsoft.com/office/drawing/2014/main" id="{D663C502-ECE0-1816-6A46-42561C32A4DC}"/>
                </a:ext>
              </a:extLst>
            </p:cNvPr>
            <p:cNvSpPr/>
            <p:nvPr/>
          </p:nvSpPr>
          <p:spPr>
            <a:xfrm>
              <a:off x="19507202"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Rectangle 448">
              <a:extLst>
                <a:ext uri="{FF2B5EF4-FFF2-40B4-BE49-F238E27FC236}">
                  <a16:creationId xmlns:a16="http://schemas.microsoft.com/office/drawing/2014/main" id="{90564F9C-F31D-00E9-68FD-28A12E2D1198}"/>
                </a:ext>
              </a:extLst>
            </p:cNvPr>
            <p:cNvSpPr/>
            <p:nvPr/>
          </p:nvSpPr>
          <p:spPr>
            <a:xfrm>
              <a:off x="20726402"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Rectangle 449">
              <a:extLst>
                <a:ext uri="{FF2B5EF4-FFF2-40B4-BE49-F238E27FC236}">
                  <a16:creationId xmlns:a16="http://schemas.microsoft.com/office/drawing/2014/main" id="{BF365AEB-74A9-EAE0-753A-B1ECF6B50EE5}"/>
                </a:ext>
              </a:extLst>
            </p:cNvPr>
            <p:cNvSpPr/>
            <p:nvPr/>
          </p:nvSpPr>
          <p:spPr>
            <a:xfrm>
              <a:off x="18288002" y="9144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Rectangle 450">
              <a:extLst>
                <a:ext uri="{FF2B5EF4-FFF2-40B4-BE49-F238E27FC236}">
                  <a16:creationId xmlns:a16="http://schemas.microsoft.com/office/drawing/2014/main" id="{9900232F-9549-CEF6-B22B-D1AEF2812973}"/>
                </a:ext>
              </a:extLst>
            </p:cNvPr>
            <p:cNvSpPr/>
            <p:nvPr/>
          </p:nvSpPr>
          <p:spPr>
            <a:xfrm>
              <a:off x="19507202" y="9144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Rectangle 451">
              <a:extLst>
                <a:ext uri="{FF2B5EF4-FFF2-40B4-BE49-F238E27FC236}">
                  <a16:creationId xmlns:a16="http://schemas.microsoft.com/office/drawing/2014/main" id="{7623E509-CEAA-86E3-1DCC-AE7C72DE0003}"/>
                </a:ext>
              </a:extLst>
            </p:cNvPr>
            <p:cNvSpPr/>
            <p:nvPr/>
          </p:nvSpPr>
          <p:spPr>
            <a:xfrm>
              <a:off x="20726402" y="9144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Rectangle 452">
              <a:extLst>
                <a:ext uri="{FF2B5EF4-FFF2-40B4-BE49-F238E27FC236}">
                  <a16:creationId xmlns:a16="http://schemas.microsoft.com/office/drawing/2014/main" id="{BDC3D374-84E6-03CD-4B1A-8AA3F7F985B9}"/>
                </a:ext>
              </a:extLst>
            </p:cNvPr>
            <p:cNvSpPr/>
            <p:nvPr/>
          </p:nvSpPr>
          <p:spPr>
            <a:xfrm>
              <a:off x="18288002" y="103632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Rectangle 453">
              <a:extLst>
                <a:ext uri="{FF2B5EF4-FFF2-40B4-BE49-F238E27FC236}">
                  <a16:creationId xmlns:a16="http://schemas.microsoft.com/office/drawing/2014/main" id="{4FFB3D4B-8C0D-CA17-3E28-B3A84B1CF1EF}"/>
                </a:ext>
              </a:extLst>
            </p:cNvPr>
            <p:cNvSpPr/>
            <p:nvPr/>
          </p:nvSpPr>
          <p:spPr>
            <a:xfrm>
              <a:off x="18288002" y="11582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Rectangle 454">
              <a:extLst>
                <a:ext uri="{FF2B5EF4-FFF2-40B4-BE49-F238E27FC236}">
                  <a16:creationId xmlns:a16="http://schemas.microsoft.com/office/drawing/2014/main" id="{3DFDB92E-5498-4361-072A-85C7BF487864}"/>
                </a:ext>
              </a:extLst>
            </p:cNvPr>
            <p:cNvSpPr/>
            <p:nvPr/>
          </p:nvSpPr>
          <p:spPr>
            <a:xfrm>
              <a:off x="20726402" y="103632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Rectangle 455">
              <a:extLst>
                <a:ext uri="{FF2B5EF4-FFF2-40B4-BE49-F238E27FC236}">
                  <a16:creationId xmlns:a16="http://schemas.microsoft.com/office/drawing/2014/main" id="{A598215A-DA72-B38C-A362-0F284E1DC553}"/>
                </a:ext>
              </a:extLst>
            </p:cNvPr>
            <p:cNvSpPr/>
            <p:nvPr/>
          </p:nvSpPr>
          <p:spPr>
            <a:xfrm>
              <a:off x="19507202" y="11582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456">
              <a:extLst>
                <a:ext uri="{FF2B5EF4-FFF2-40B4-BE49-F238E27FC236}">
                  <a16:creationId xmlns:a16="http://schemas.microsoft.com/office/drawing/2014/main" id="{67F36D3C-AA09-6E86-C943-BB623C492751}"/>
                </a:ext>
              </a:extLst>
            </p:cNvPr>
            <p:cNvSpPr/>
            <p:nvPr/>
          </p:nvSpPr>
          <p:spPr>
            <a:xfrm>
              <a:off x="20726402" y="11582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8" name="Group 457">
            <a:extLst>
              <a:ext uri="{FF2B5EF4-FFF2-40B4-BE49-F238E27FC236}">
                <a16:creationId xmlns:a16="http://schemas.microsoft.com/office/drawing/2014/main" id="{1C6D858A-CFE8-4B14-F954-B8F45E335877}"/>
              </a:ext>
            </a:extLst>
          </p:cNvPr>
          <p:cNvGrpSpPr/>
          <p:nvPr/>
        </p:nvGrpSpPr>
        <p:grpSpPr>
          <a:xfrm>
            <a:off x="18288000" y="12801600"/>
            <a:ext cx="3657600" cy="3657600"/>
            <a:chOff x="10972800" y="5486400"/>
            <a:chExt cx="10972802" cy="10972801"/>
          </a:xfrm>
        </p:grpSpPr>
        <p:sp>
          <p:nvSpPr>
            <p:cNvPr id="459" name="Rectangle 458">
              <a:extLst>
                <a:ext uri="{FF2B5EF4-FFF2-40B4-BE49-F238E27FC236}">
                  <a16:creationId xmlns:a16="http://schemas.microsoft.com/office/drawing/2014/main" id="{E61A6A12-CCB7-A562-C8D3-D0B8638EB50F}"/>
                </a:ext>
              </a:extLst>
            </p:cNvPr>
            <p:cNvSpPr/>
            <p:nvPr/>
          </p:nvSpPr>
          <p:spPr>
            <a:xfrm>
              <a:off x="10972800"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Rectangle 459">
              <a:extLst>
                <a:ext uri="{FF2B5EF4-FFF2-40B4-BE49-F238E27FC236}">
                  <a16:creationId xmlns:a16="http://schemas.microsoft.com/office/drawing/2014/main" id="{43988680-C69E-BF45-A879-5E93C4A80E37}"/>
                </a:ext>
              </a:extLst>
            </p:cNvPr>
            <p:cNvSpPr/>
            <p:nvPr/>
          </p:nvSpPr>
          <p:spPr>
            <a:xfrm>
              <a:off x="12192000"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Rectangle 460">
              <a:extLst>
                <a:ext uri="{FF2B5EF4-FFF2-40B4-BE49-F238E27FC236}">
                  <a16:creationId xmlns:a16="http://schemas.microsoft.com/office/drawing/2014/main" id="{129673EE-A527-00B8-30EE-33D6A30794D1}"/>
                </a:ext>
              </a:extLst>
            </p:cNvPr>
            <p:cNvSpPr/>
            <p:nvPr/>
          </p:nvSpPr>
          <p:spPr>
            <a:xfrm>
              <a:off x="13411200"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Rectangle 461">
              <a:extLst>
                <a:ext uri="{FF2B5EF4-FFF2-40B4-BE49-F238E27FC236}">
                  <a16:creationId xmlns:a16="http://schemas.microsoft.com/office/drawing/2014/main" id="{A8DB4098-A4E7-018D-4AF9-F7DA456FF1AD}"/>
                </a:ext>
              </a:extLst>
            </p:cNvPr>
            <p:cNvSpPr/>
            <p:nvPr/>
          </p:nvSpPr>
          <p:spPr>
            <a:xfrm>
              <a:off x="10972800"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462">
              <a:extLst>
                <a:ext uri="{FF2B5EF4-FFF2-40B4-BE49-F238E27FC236}">
                  <a16:creationId xmlns:a16="http://schemas.microsoft.com/office/drawing/2014/main" id="{977A778F-0319-8C6D-75A0-C511B92465FF}"/>
                </a:ext>
              </a:extLst>
            </p:cNvPr>
            <p:cNvSpPr/>
            <p:nvPr/>
          </p:nvSpPr>
          <p:spPr>
            <a:xfrm>
              <a:off x="10972800"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Rectangle 463">
              <a:extLst>
                <a:ext uri="{FF2B5EF4-FFF2-40B4-BE49-F238E27FC236}">
                  <a16:creationId xmlns:a16="http://schemas.microsoft.com/office/drawing/2014/main" id="{39F44E61-EE23-9F95-73E9-AD8879B90090}"/>
                </a:ext>
              </a:extLst>
            </p:cNvPr>
            <p:cNvSpPr/>
            <p:nvPr/>
          </p:nvSpPr>
          <p:spPr>
            <a:xfrm>
              <a:off x="13411200"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Rectangle 464">
              <a:extLst>
                <a:ext uri="{FF2B5EF4-FFF2-40B4-BE49-F238E27FC236}">
                  <a16:creationId xmlns:a16="http://schemas.microsoft.com/office/drawing/2014/main" id="{2A3C7980-A187-E810-E70A-5DB5F72E517C}"/>
                </a:ext>
              </a:extLst>
            </p:cNvPr>
            <p:cNvSpPr/>
            <p:nvPr/>
          </p:nvSpPr>
          <p:spPr>
            <a:xfrm>
              <a:off x="12192000"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Rectangle 465">
              <a:extLst>
                <a:ext uri="{FF2B5EF4-FFF2-40B4-BE49-F238E27FC236}">
                  <a16:creationId xmlns:a16="http://schemas.microsoft.com/office/drawing/2014/main" id="{B043AED7-E019-C477-F5FC-FE24F44E5267}"/>
                </a:ext>
              </a:extLst>
            </p:cNvPr>
            <p:cNvSpPr/>
            <p:nvPr/>
          </p:nvSpPr>
          <p:spPr>
            <a:xfrm>
              <a:off x="13411200"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Rectangle 466">
              <a:extLst>
                <a:ext uri="{FF2B5EF4-FFF2-40B4-BE49-F238E27FC236}">
                  <a16:creationId xmlns:a16="http://schemas.microsoft.com/office/drawing/2014/main" id="{4CA0528E-5AC2-3061-892B-D687F5150399}"/>
                </a:ext>
              </a:extLst>
            </p:cNvPr>
            <p:cNvSpPr/>
            <p:nvPr/>
          </p:nvSpPr>
          <p:spPr>
            <a:xfrm>
              <a:off x="146304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Rectangle 467">
              <a:extLst>
                <a:ext uri="{FF2B5EF4-FFF2-40B4-BE49-F238E27FC236}">
                  <a16:creationId xmlns:a16="http://schemas.microsoft.com/office/drawing/2014/main" id="{DBB2AAC7-BAEE-3F9D-D7DB-E70B67488BFE}"/>
                </a:ext>
              </a:extLst>
            </p:cNvPr>
            <p:cNvSpPr/>
            <p:nvPr/>
          </p:nvSpPr>
          <p:spPr>
            <a:xfrm>
              <a:off x="158496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Rectangle 468">
              <a:extLst>
                <a:ext uri="{FF2B5EF4-FFF2-40B4-BE49-F238E27FC236}">
                  <a16:creationId xmlns:a16="http://schemas.microsoft.com/office/drawing/2014/main" id="{62E4B972-09D1-7FEA-D826-AFE4BA00B866}"/>
                </a:ext>
              </a:extLst>
            </p:cNvPr>
            <p:cNvSpPr/>
            <p:nvPr/>
          </p:nvSpPr>
          <p:spPr>
            <a:xfrm>
              <a:off x="170688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Rectangle 469">
              <a:extLst>
                <a:ext uri="{FF2B5EF4-FFF2-40B4-BE49-F238E27FC236}">
                  <a16:creationId xmlns:a16="http://schemas.microsoft.com/office/drawing/2014/main" id="{8742F4EA-8F4C-6C38-64C9-D5046E2ED0E9}"/>
                </a:ext>
              </a:extLst>
            </p:cNvPr>
            <p:cNvSpPr/>
            <p:nvPr/>
          </p:nvSpPr>
          <p:spPr>
            <a:xfrm>
              <a:off x="146304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Rectangle 470">
              <a:extLst>
                <a:ext uri="{FF2B5EF4-FFF2-40B4-BE49-F238E27FC236}">
                  <a16:creationId xmlns:a16="http://schemas.microsoft.com/office/drawing/2014/main" id="{E2AA47B3-5B01-8D1C-67EF-3AD12E3A16D2}"/>
                </a:ext>
              </a:extLst>
            </p:cNvPr>
            <p:cNvSpPr/>
            <p:nvPr/>
          </p:nvSpPr>
          <p:spPr>
            <a:xfrm>
              <a:off x="146304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ectangle 471">
              <a:extLst>
                <a:ext uri="{FF2B5EF4-FFF2-40B4-BE49-F238E27FC236}">
                  <a16:creationId xmlns:a16="http://schemas.microsoft.com/office/drawing/2014/main" id="{770A6ACF-C545-CE22-BA5B-835806508CAA}"/>
                </a:ext>
              </a:extLst>
            </p:cNvPr>
            <p:cNvSpPr/>
            <p:nvPr/>
          </p:nvSpPr>
          <p:spPr>
            <a:xfrm>
              <a:off x="170688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ectangle 472">
              <a:extLst>
                <a:ext uri="{FF2B5EF4-FFF2-40B4-BE49-F238E27FC236}">
                  <a16:creationId xmlns:a16="http://schemas.microsoft.com/office/drawing/2014/main" id="{02D6E9CD-2CA0-B8E8-DCAE-FBC793F8E70D}"/>
                </a:ext>
              </a:extLst>
            </p:cNvPr>
            <p:cNvSpPr/>
            <p:nvPr/>
          </p:nvSpPr>
          <p:spPr>
            <a:xfrm>
              <a:off x="158496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ectangle 473">
              <a:extLst>
                <a:ext uri="{FF2B5EF4-FFF2-40B4-BE49-F238E27FC236}">
                  <a16:creationId xmlns:a16="http://schemas.microsoft.com/office/drawing/2014/main" id="{28113FFC-BB34-7777-FAC0-86923A870933}"/>
                </a:ext>
              </a:extLst>
            </p:cNvPr>
            <p:cNvSpPr/>
            <p:nvPr/>
          </p:nvSpPr>
          <p:spPr>
            <a:xfrm>
              <a:off x="170688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ectangle 474">
              <a:extLst>
                <a:ext uri="{FF2B5EF4-FFF2-40B4-BE49-F238E27FC236}">
                  <a16:creationId xmlns:a16="http://schemas.microsoft.com/office/drawing/2014/main" id="{EC3BCA59-0B36-BB78-E1E4-5A79E73647EA}"/>
                </a:ext>
              </a:extLst>
            </p:cNvPr>
            <p:cNvSpPr/>
            <p:nvPr/>
          </p:nvSpPr>
          <p:spPr>
            <a:xfrm>
              <a:off x="182880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475">
              <a:extLst>
                <a:ext uri="{FF2B5EF4-FFF2-40B4-BE49-F238E27FC236}">
                  <a16:creationId xmlns:a16="http://schemas.microsoft.com/office/drawing/2014/main" id="{57F479D1-B560-488A-E6D0-1261593EF661}"/>
                </a:ext>
              </a:extLst>
            </p:cNvPr>
            <p:cNvSpPr/>
            <p:nvPr/>
          </p:nvSpPr>
          <p:spPr>
            <a:xfrm>
              <a:off x="195072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ectangle 476">
              <a:extLst>
                <a:ext uri="{FF2B5EF4-FFF2-40B4-BE49-F238E27FC236}">
                  <a16:creationId xmlns:a16="http://schemas.microsoft.com/office/drawing/2014/main" id="{8AA93C1B-C6DD-9B86-2B52-7885AE3C5BD4}"/>
                </a:ext>
              </a:extLst>
            </p:cNvPr>
            <p:cNvSpPr/>
            <p:nvPr/>
          </p:nvSpPr>
          <p:spPr>
            <a:xfrm>
              <a:off x="20726402" y="5486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ctangle 477">
              <a:extLst>
                <a:ext uri="{FF2B5EF4-FFF2-40B4-BE49-F238E27FC236}">
                  <a16:creationId xmlns:a16="http://schemas.microsoft.com/office/drawing/2014/main" id="{211B7536-3CDD-1D96-4FE0-2DF222047AF3}"/>
                </a:ext>
              </a:extLst>
            </p:cNvPr>
            <p:cNvSpPr/>
            <p:nvPr/>
          </p:nvSpPr>
          <p:spPr>
            <a:xfrm>
              <a:off x="182880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Rectangle 478">
              <a:extLst>
                <a:ext uri="{FF2B5EF4-FFF2-40B4-BE49-F238E27FC236}">
                  <a16:creationId xmlns:a16="http://schemas.microsoft.com/office/drawing/2014/main" id="{E89E75FD-3167-5969-F764-53A056967ED1}"/>
                </a:ext>
              </a:extLst>
            </p:cNvPr>
            <p:cNvSpPr/>
            <p:nvPr/>
          </p:nvSpPr>
          <p:spPr>
            <a:xfrm>
              <a:off x="182880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Rectangle 479">
              <a:extLst>
                <a:ext uri="{FF2B5EF4-FFF2-40B4-BE49-F238E27FC236}">
                  <a16:creationId xmlns:a16="http://schemas.microsoft.com/office/drawing/2014/main" id="{4EEAEEC9-0FA5-F792-1399-BA6207CE8E90}"/>
                </a:ext>
              </a:extLst>
            </p:cNvPr>
            <p:cNvSpPr/>
            <p:nvPr/>
          </p:nvSpPr>
          <p:spPr>
            <a:xfrm>
              <a:off x="20726402" y="6705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ectangle 480">
              <a:extLst>
                <a:ext uri="{FF2B5EF4-FFF2-40B4-BE49-F238E27FC236}">
                  <a16:creationId xmlns:a16="http://schemas.microsoft.com/office/drawing/2014/main" id="{9DEAD3AB-AC7C-59B4-6D02-A40456FEE4AB}"/>
                </a:ext>
              </a:extLst>
            </p:cNvPr>
            <p:cNvSpPr/>
            <p:nvPr/>
          </p:nvSpPr>
          <p:spPr>
            <a:xfrm>
              <a:off x="195072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Rectangle 481">
              <a:extLst>
                <a:ext uri="{FF2B5EF4-FFF2-40B4-BE49-F238E27FC236}">
                  <a16:creationId xmlns:a16="http://schemas.microsoft.com/office/drawing/2014/main" id="{9A312654-5B21-D235-5329-A12A80BED15E}"/>
                </a:ext>
              </a:extLst>
            </p:cNvPr>
            <p:cNvSpPr/>
            <p:nvPr/>
          </p:nvSpPr>
          <p:spPr>
            <a:xfrm>
              <a:off x="20726402" y="7924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Rectangle 482">
              <a:extLst>
                <a:ext uri="{FF2B5EF4-FFF2-40B4-BE49-F238E27FC236}">
                  <a16:creationId xmlns:a16="http://schemas.microsoft.com/office/drawing/2014/main" id="{82AACBD8-DD81-CAB9-5F82-813623F09E6D}"/>
                </a:ext>
              </a:extLst>
            </p:cNvPr>
            <p:cNvSpPr/>
            <p:nvPr/>
          </p:nvSpPr>
          <p:spPr>
            <a:xfrm>
              <a:off x="10972800" y="9144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Rectangle 483">
              <a:extLst>
                <a:ext uri="{FF2B5EF4-FFF2-40B4-BE49-F238E27FC236}">
                  <a16:creationId xmlns:a16="http://schemas.microsoft.com/office/drawing/2014/main" id="{B5BB1FF9-5284-7E0E-1A3D-82BE73E2C243}"/>
                </a:ext>
              </a:extLst>
            </p:cNvPr>
            <p:cNvSpPr/>
            <p:nvPr/>
          </p:nvSpPr>
          <p:spPr>
            <a:xfrm>
              <a:off x="12192000" y="9144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Rectangle 484">
              <a:extLst>
                <a:ext uri="{FF2B5EF4-FFF2-40B4-BE49-F238E27FC236}">
                  <a16:creationId xmlns:a16="http://schemas.microsoft.com/office/drawing/2014/main" id="{10ED934B-32C1-B658-5AD9-9DA0C5A64C36}"/>
                </a:ext>
              </a:extLst>
            </p:cNvPr>
            <p:cNvSpPr/>
            <p:nvPr/>
          </p:nvSpPr>
          <p:spPr>
            <a:xfrm>
              <a:off x="13411200" y="9144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Rectangle 485">
              <a:extLst>
                <a:ext uri="{FF2B5EF4-FFF2-40B4-BE49-F238E27FC236}">
                  <a16:creationId xmlns:a16="http://schemas.microsoft.com/office/drawing/2014/main" id="{E2A47D0F-ED89-75D4-4BC8-83A8D182C00A}"/>
                </a:ext>
              </a:extLst>
            </p:cNvPr>
            <p:cNvSpPr/>
            <p:nvPr/>
          </p:nvSpPr>
          <p:spPr>
            <a:xfrm>
              <a:off x="10972800" y="103632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Rectangle 486">
              <a:extLst>
                <a:ext uri="{FF2B5EF4-FFF2-40B4-BE49-F238E27FC236}">
                  <a16:creationId xmlns:a16="http://schemas.microsoft.com/office/drawing/2014/main" id="{C5B62893-3261-B4B8-961A-17DD58B30588}"/>
                </a:ext>
              </a:extLst>
            </p:cNvPr>
            <p:cNvSpPr/>
            <p:nvPr/>
          </p:nvSpPr>
          <p:spPr>
            <a:xfrm>
              <a:off x="10972800" y="115824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Rectangle 487">
              <a:extLst>
                <a:ext uri="{FF2B5EF4-FFF2-40B4-BE49-F238E27FC236}">
                  <a16:creationId xmlns:a16="http://schemas.microsoft.com/office/drawing/2014/main" id="{FB202247-F8C7-7CB8-7DC8-8DA613985B60}"/>
                </a:ext>
              </a:extLst>
            </p:cNvPr>
            <p:cNvSpPr/>
            <p:nvPr/>
          </p:nvSpPr>
          <p:spPr>
            <a:xfrm>
              <a:off x="13411200" y="103632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Rectangle 488">
              <a:extLst>
                <a:ext uri="{FF2B5EF4-FFF2-40B4-BE49-F238E27FC236}">
                  <a16:creationId xmlns:a16="http://schemas.microsoft.com/office/drawing/2014/main" id="{2F9D159F-597A-7F50-1B6C-27CFD22B073A}"/>
                </a:ext>
              </a:extLst>
            </p:cNvPr>
            <p:cNvSpPr/>
            <p:nvPr/>
          </p:nvSpPr>
          <p:spPr>
            <a:xfrm>
              <a:off x="12192000" y="115824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Rectangle 489">
              <a:extLst>
                <a:ext uri="{FF2B5EF4-FFF2-40B4-BE49-F238E27FC236}">
                  <a16:creationId xmlns:a16="http://schemas.microsoft.com/office/drawing/2014/main" id="{26B31A84-37D2-0442-F1BB-AE0F66BFCA39}"/>
                </a:ext>
              </a:extLst>
            </p:cNvPr>
            <p:cNvSpPr/>
            <p:nvPr/>
          </p:nvSpPr>
          <p:spPr>
            <a:xfrm>
              <a:off x="13411200" y="115824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Rectangle 490">
              <a:extLst>
                <a:ext uri="{FF2B5EF4-FFF2-40B4-BE49-F238E27FC236}">
                  <a16:creationId xmlns:a16="http://schemas.microsoft.com/office/drawing/2014/main" id="{ADABEF2D-C64C-DCBC-AD26-14316F7B2E89}"/>
                </a:ext>
              </a:extLst>
            </p:cNvPr>
            <p:cNvSpPr/>
            <p:nvPr/>
          </p:nvSpPr>
          <p:spPr>
            <a:xfrm>
              <a:off x="10972800" y="128016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Rectangle 491">
              <a:extLst>
                <a:ext uri="{FF2B5EF4-FFF2-40B4-BE49-F238E27FC236}">
                  <a16:creationId xmlns:a16="http://schemas.microsoft.com/office/drawing/2014/main" id="{72530C5D-1A7B-D009-D73E-66FB34A1ECC9}"/>
                </a:ext>
              </a:extLst>
            </p:cNvPr>
            <p:cNvSpPr/>
            <p:nvPr/>
          </p:nvSpPr>
          <p:spPr>
            <a:xfrm>
              <a:off x="12192000" y="128016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Rectangle 492">
              <a:extLst>
                <a:ext uri="{FF2B5EF4-FFF2-40B4-BE49-F238E27FC236}">
                  <a16:creationId xmlns:a16="http://schemas.microsoft.com/office/drawing/2014/main" id="{6833795C-BC85-E913-5777-601AF39079DA}"/>
                </a:ext>
              </a:extLst>
            </p:cNvPr>
            <p:cNvSpPr/>
            <p:nvPr/>
          </p:nvSpPr>
          <p:spPr>
            <a:xfrm>
              <a:off x="13411200" y="128016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Rectangle 493">
              <a:extLst>
                <a:ext uri="{FF2B5EF4-FFF2-40B4-BE49-F238E27FC236}">
                  <a16:creationId xmlns:a16="http://schemas.microsoft.com/office/drawing/2014/main" id="{2AEF66C7-D0CB-2550-D847-2751900EC520}"/>
                </a:ext>
              </a:extLst>
            </p:cNvPr>
            <p:cNvSpPr/>
            <p:nvPr/>
          </p:nvSpPr>
          <p:spPr>
            <a:xfrm>
              <a:off x="10972800" y="140208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Rectangle 494">
              <a:extLst>
                <a:ext uri="{FF2B5EF4-FFF2-40B4-BE49-F238E27FC236}">
                  <a16:creationId xmlns:a16="http://schemas.microsoft.com/office/drawing/2014/main" id="{A48394C7-907D-9EFC-C172-87C45157AE35}"/>
                </a:ext>
              </a:extLst>
            </p:cNvPr>
            <p:cNvSpPr/>
            <p:nvPr/>
          </p:nvSpPr>
          <p:spPr>
            <a:xfrm>
              <a:off x="10972800" y="15240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Rectangle 495">
              <a:extLst>
                <a:ext uri="{FF2B5EF4-FFF2-40B4-BE49-F238E27FC236}">
                  <a16:creationId xmlns:a16="http://schemas.microsoft.com/office/drawing/2014/main" id="{B31CFEDA-7655-3AB9-EEB1-4C3CA06B59B1}"/>
                </a:ext>
              </a:extLst>
            </p:cNvPr>
            <p:cNvSpPr/>
            <p:nvPr/>
          </p:nvSpPr>
          <p:spPr>
            <a:xfrm>
              <a:off x="13411200" y="140208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Rectangle 496">
              <a:extLst>
                <a:ext uri="{FF2B5EF4-FFF2-40B4-BE49-F238E27FC236}">
                  <a16:creationId xmlns:a16="http://schemas.microsoft.com/office/drawing/2014/main" id="{C97BF782-7FEF-D182-E873-D2525A5DF91C}"/>
                </a:ext>
              </a:extLst>
            </p:cNvPr>
            <p:cNvSpPr/>
            <p:nvPr/>
          </p:nvSpPr>
          <p:spPr>
            <a:xfrm>
              <a:off x="12192000" y="15240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Rectangle 497">
              <a:extLst>
                <a:ext uri="{FF2B5EF4-FFF2-40B4-BE49-F238E27FC236}">
                  <a16:creationId xmlns:a16="http://schemas.microsoft.com/office/drawing/2014/main" id="{87AD6E68-272F-DA5B-02F3-4B64569125C3}"/>
                </a:ext>
              </a:extLst>
            </p:cNvPr>
            <p:cNvSpPr/>
            <p:nvPr/>
          </p:nvSpPr>
          <p:spPr>
            <a:xfrm>
              <a:off x="13411200" y="15240001"/>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Rectangle 498">
              <a:extLst>
                <a:ext uri="{FF2B5EF4-FFF2-40B4-BE49-F238E27FC236}">
                  <a16:creationId xmlns:a16="http://schemas.microsoft.com/office/drawing/2014/main" id="{147B727C-D5F5-A850-0055-44627051E922}"/>
                </a:ext>
              </a:extLst>
            </p:cNvPr>
            <p:cNvSpPr/>
            <p:nvPr/>
          </p:nvSpPr>
          <p:spPr>
            <a:xfrm>
              <a:off x="14630400"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Rectangle 499">
              <a:extLst>
                <a:ext uri="{FF2B5EF4-FFF2-40B4-BE49-F238E27FC236}">
                  <a16:creationId xmlns:a16="http://schemas.microsoft.com/office/drawing/2014/main" id="{E37A32D4-CA25-EC60-2ACB-606D9261835C}"/>
                </a:ext>
              </a:extLst>
            </p:cNvPr>
            <p:cNvSpPr/>
            <p:nvPr/>
          </p:nvSpPr>
          <p:spPr>
            <a:xfrm>
              <a:off x="15849600"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Rectangle 500">
              <a:extLst>
                <a:ext uri="{FF2B5EF4-FFF2-40B4-BE49-F238E27FC236}">
                  <a16:creationId xmlns:a16="http://schemas.microsoft.com/office/drawing/2014/main" id="{311BBFFB-BD28-9B9A-91FA-128F0BC20370}"/>
                </a:ext>
              </a:extLst>
            </p:cNvPr>
            <p:cNvSpPr/>
            <p:nvPr/>
          </p:nvSpPr>
          <p:spPr>
            <a:xfrm>
              <a:off x="17068800"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Rectangle 501">
              <a:extLst>
                <a:ext uri="{FF2B5EF4-FFF2-40B4-BE49-F238E27FC236}">
                  <a16:creationId xmlns:a16="http://schemas.microsoft.com/office/drawing/2014/main" id="{FBC483F8-9C76-DCDF-E9C9-62DED9AEAE4F}"/>
                </a:ext>
              </a:extLst>
            </p:cNvPr>
            <p:cNvSpPr/>
            <p:nvPr/>
          </p:nvSpPr>
          <p:spPr>
            <a:xfrm>
              <a:off x="14630400"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Rectangle 502">
              <a:extLst>
                <a:ext uri="{FF2B5EF4-FFF2-40B4-BE49-F238E27FC236}">
                  <a16:creationId xmlns:a16="http://schemas.microsoft.com/office/drawing/2014/main" id="{7B34FD13-27CA-E067-AD87-099796FC1C90}"/>
                </a:ext>
              </a:extLst>
            </p:cNvPr>
            <p:cNvSpPr/>
            <p:nvPr/>
          </p:nvSpPr>
          <p:spPr>
            <a:xfrm>
              <a:off x="14630400"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Rectangle 503">
              <a:extLst>
                <a:ext uri="{FF2B5EF4-FFF2-40B4-BE49-F238E27FC236}">
                  <a16:creationId xmlns:a16="http://schemas.microsoft.com/office/drawing/2014/main" id="{CC33556F-6209-BE27-FF45-B15DFA009851}"/>
                </a:ext>
              </a:extLst>
            </p:cNvPr>
            <p:cNvSpPr/>
            <p:nvPr/>
          </p:nvSpPr>
          <p:spPr>
            <a:xfrm>
              <a:off x="17068800"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Rectangle 504">
              <a:extLst>
                <a:ext uri="{FF2B5EF4-FFF2-40B4-BE49-F238E27FC236}">
                  <a16:creationId xmlns:a16="http://schemas.microsoft.com/office/drawing/2014/main" id="{4B6CAF7D-DDE2-7562-1AA4-8E90B34416F2}"/>
                </a:ext>
              </a:extLst>
            </p:cNvPr>
            <p:cNvSpPr/>
            <p:nvPr/>
          </p:nvSpPr>
          <p:spPr>
            <a:xfrm>
              <a:off x="15849600"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Rectangle 505">
              <a:extLst>
                <a:ext uri="{FF2B5EF4-FFF2-40B4-BE49-F238E27FC236}">
                  <a16:creationId xmlns:a16="http://schemas.microsoft.com/office/drawing/2014/main" id="{93D24091-3368-7449-36E7-F08D7D343980}"/>
                </a:ext>
              </a:extLst>
            </p:cNvPr>
            <p:cNvSpPr/>
            <p:nvPr/>
          </p:nvSpPr>
          <p:spPr>
            <a:xfrm>
              <a:off x="17068800"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Rectangle 506">
              <a:extLst>
                <a:ext uri="{FF2B5EF4-FFF2-40B4-BE49-F238E27FC236}">
                  <a16:creationId xmlns:a16="http://schemas.microsoft.com/office/drawing/2014/main" id="{BF6FF82E-AEE2-F710-484D-D5577C677FAB}"/>
                </a:ext>
              </a:extLst>
            </p:cNvPr>
            <p:cNvSpPr/>
            <p:nvPr/>
          </p:nvSpPr>
          <p:spPr>
            <a:xfrm>
              <a:off x="18288002"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Rectangle 507">
              <a:extLst>
                <a:ext uri="{FF2B5EF4-FFF2-40B4-BE49-F238E27FC236}">
                  <a16:creationId xmlns:a16="http://schemas.microsoft.com/office/drawing/2014/main" id="{7297D33B-5F2A-B072-9858-927EAB857DF9}"/>
                </a:ext>
              </a:extLst>
            </p:cNvPr>
            <p:cNvSpPr/>
            <p:nvPr/>
          </p:nvSpPr>
          <p:spPr>
            <a:xfrm>
              <a:off x="19507202"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Rectangle 508">
              <a:extLst>
                <a:ext uri="{FF2B5EF4-FFF2-40B4-BE49-F238E27FC236}">
                  <a16:creationId xmlns:a16="http://schemas.microsoft.com/office/drawing/2014/main" id="{DBAFD423-358C-959C-BDAE-F7E0EB6C4141}"/>
                </a:ext>
              </a:extLst>
            </p:cNvPr>
            <p:cNvSpPr/>
            <p:nvPr/>
          </p:nvSpPr>
          <p:spPr>
            <a:xfrm>
              <a:off x="20726402" y="128016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Rectangle 509">
              <a:extLst>
                <a:ext uri="{FF2B5EF4-FFF2-40B4-BE49-F238E27FC236}">
                  <a16:creationId xmlns:a16="http://schemas.microsoft.com/office/drawing/2014/main" id="{1D45A415-861D-1017-7913-24A058952C10}"/>
                </a:ext>
              </a:extLst>
            </p:cNvPr>
            <p:cNvSpPr/>
            <p:nvPr/>
          </p:nvSpPr>
          <p:spPr>
            <a:xfrm>
              <a:off x="18288002"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Rectangle 510">
              <a:extLst>
                <a:ext uri="{FF2B5EF4-FFF2-40B4-BE49-F238E27FC236}">
                  <a16:creationId xmlns:a16="http://schemas.microsoft.com/office/drawing/2014/main" id="{D0E54603-B093-888A-4DCC-65D96598CBEA}"/>
                </a:ext>
              </a:extLst>
            </p:cNvPr>
            <p:cNvSpPr/>
            <p:nvPr/>
          </p:nvSpPr>
          <p:spPr>
            <a:xfrm>
              <a:off x="18288002"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C00A0AC4-9498-7C36-AFD8-C0FDBC3DB8B5}"/>
                </a:ext>
              </a:extLst>
            </p:cNvPr>
            <p:cNvSpPr/>
            <p:nvPr/>
          </p:nvSpPr>
          <p:spPr>
            <a:xfrm>
              <a:off x="20726402" y="140208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Rectangle 512">
              <a:extLst>
                <a:ext uri="{FF2B5EF4-FFF2-40B4-BE49-F238E27FC236}">
                  <a16:creationId xmlns:a16="http://schemas.microsoft.com/office/drawing/2014/main" id="{B2FADED3-15C9-7B39-935C-243AF781F127}"/>
                </a:ext>
              </a:extLst>
            </p:cNvPr>
            <p:cNvSpPr/>
            <p:nvPr/>
          </p:nvSpPr>
          <p:spPr>
            <a:xfrm>
              <a:off x="19507202"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Rectangle 513">
              <a:extLst>
                <a:ext uri="{FF2B5EF4-FFF2-40B4-BE49-F238E27FC236}">
                  <a16:creationId xmlns:a16="http://schemas.microsoft.com/office/drawing/2014/main" id="{1D3F8D32-1287-8ADC-8C47-8A52F8540495}"/>
                </a:ext>
              </a:extLst>
            </p:cNvPr>
            <p:cNvSpPr/>
            <p:nvPr/>
          </p:nvSpPr>
          <p:spPr>
            <a:xfrm>
              <a:off x="20726402" y="15240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Rectangle 514">
              <a:extLst>
                <a:ext uri="{FF2B5EF4-FFF2-40B4-BE49-F238E27FC236}">
                  <a16:creationId xmlns:a16="http://schemas.microsoft.com/office/drawing/2014/main" id="{942BA2D0-2619-5CA5-04F8-F89FB6A7AD2B}"/>
                </a:ext>
              </a:extLst>
            </p:cNvPr>
            <p:cNvSpPr/>
            <p:nvPr/>
          </p:nvSpPr>
          <p:spPr>
            <a:xfrm>
              <a:off x="18288002" y="9144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Rectangle 515">
              <a:extLst>
                <a:ext uri="{FF2B5EF4-FFF2-40B4-BE49-F238E27FC236}">
                  <a16:creationId xmlns:a16="http://schemas.microsoft.com/office/drawing/2014/main" id="{3E9039AF-8B31-9827-1570-29CDBF38DC83}"/>
                </a:ext>
              </a:extLst>
            </p:cNvPr>
            <p:cNvSpPr/>
            <p:nvPr/>
          </p:nvSpPr>
          <p:spPr>
            <a:xfrm>
              <a:off x="19507202" y="9144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Rectangle 516">
              <a:extLst>
                <a:ext uri="{FF2B5EF4-FFF2-40B4-BE49-F238E27FC236}">
                  <a16:creationId xmlns:a16="http://schemas.microsoft.com/office/drawing/2014/main" id="{36DEDA10-3903-EBC2-8313-0206D90E1E2F}"/>
                </a:ext>
              </a:extLst>
            </p:cNvPr>
            <p:cNvSpPr/>
            <p:nvPr/>
          </p:nvSpPr>
          <p:spPr>
            <a:xfrm>
              <a:off x="20726402" y="91440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Rectangle 517">
              <a:extLst>
                <a:ext uri="{FF2B5EF4-FFF2-40B4-BE49-F238E27FC236}">
                  <a16:creationId xmlns:a16="http://schemas.microsoft.com/office/drawing/2014/main" id="{D33C8D78-9A49-327F-44EF-F62FC65133A6}"/>
                </a:ext>
              </a:extLst>
            </p:cNvPr>
            <p:cNvSpPr/>
            <p:nvPr/>
          </p:nvSpPr>
          <p:spPr>
            <a:xfrm>
              <a:off x="18288002" y="103632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Rectangle 518">
              <a:extLst>
                <a:ext uri="{FF2B5EF4-FFF2-40B4-BE49-F238E27FC236}">
                  <a16:creationId xmlns:a16="http://schemas.microsoft.com/office/drawing/2014/main" id="{224418F5-C6AF-5C36-6259-EA6A14C9F0E5}"/>
                </a:ext>
              </a:extLst>
            </p:cNvPr>
            <p:cNvSpPr/>
            <p:nvPr/>
          </p:nvSpPr>
          <p:spPr>
            <a:xfrm>
              <a:off x="18288002" y="11582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Rectangle 519">
              <a:extLst>
                <a:ext uri="{FF2B5EF4-FFF2-40B4-BE49-F238E27FC236}">
                  <a16:creationId xmlns:a16="http://schemas.microsoft.com/office/drawing/2014/main" id="{4361F04C-5B59-7446-3054-E57A2C230908}"/>
                </a:ext>
              </a:extLst>
            </p:cNvPr>
            <p:cNvSpPr/>
            <p:nvPr/>
          </p:nvSpPr>
          <p:spPr>
            <a:xfrm>
              <a:off x="20726402" y="103632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Rectangle 520">
              <a:extLst>
                <a:ext uri="{FF2B5EF4-FFF2-40B4-BE49-F238E27FC236}">
                  <a16:creationId xmlns:a16="http://schemas.microsoft.com/office/drawing/2014/main" id="{BB115F06-FB67-854E-0454-FE5B1506F642}"/>
                </a:ext>
              </a:extLst>
            </p:cNvPr>
            <p:cNvSpPr/>
            <p:nvPr/>
          </p:nvSpPr>
          <p:spPr>
            <a:xfrm>
              <a:off x="19507202" y="11582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Rectangle 521">
              <a:extLst>
                <a:ext uri="{FF2B5EF4-FFF2-40B4-BE49-F238E27FC236}">
                  <a16:creationId xmlns:a16="http://schemas.microsoft.com/office/drawing/2014/main" id="{1A7B2766-2C94-89BC-59CE-B8CEB237A4CC}"/>
                </a:ext>
              </a:extLst>
            </p:cNvPr>
            <p:cNvSpPr/>
            <p:nvPr/>
          </p:nvSpPr>
          <p:spPr>
            <a:xfrm>
              <a:off x="20726402" y="11582400"/>
              <a:ext cx="1219200" cy="1219200"/>
            </a:xfrm>
            <a:prstGeom prst="rect">
              <a:avLst/>
            </a:prstGeom>
            <a:solidFill>
              <a:srgbClr val="4169E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3" name="TextBox 522">
            <a:extLst>
              <a:ext uri="{FF2B5EF4-FFF2-40B4-BE49-F238E27FC236}">
                <a16:creationId xmlns:a16="http://schemas.microsoft.com/office/drawing/2014/main" id="{37CF7EB6-B055-4D67-B423-DDA4BC661E7D}"/>
              </a:ext>
            </a:extLst>
          </p:cNvPr>
          <p:cNvSpPr txBox="1"/>
          <p:nvPr/>
        </p:nvSpPr>
        <p:spPr>
          <a:xfrm>
            <a:off x="3657600" y="5486400"/>
            <a:ext cx="4304383" cy="1400383"/>
          </a:xfrm>
          <a:prstGeom prst="rect">
            <a:avLst/>
          </a:prstGeom>
          <a:noFill/>
        </p:spPr>
        <p:txBody>
          <a:bodyPr wrap="none" rtlCol="0">
            <a:spAutoFit/>
          </a:bodyPr>
          <a:lstStyle/>
          <a:p>
            <a:r>
              <a:rPr lang="en-US" sz="8500" u="sng" dirty="0">
                <a:latin typeface="Arial" panose="020B0604020202020204" pitchFamily="34" charset="0"/>
                <a:cs typeface="Arial" panose="020B0604020202020204" pitchFamily="34" charset="0"/>
              </a:rPr>
              <a:t>Round 3</a:t>
            </a:r>
          </a:p>
        </p:txBody>
      </p:sp>
    </p:spTree>
    <p:extLst>
      <p:ext uri="{BB962C8B-B14F-4D97-AF65-F5344CB8AC3E}">
        <p14:creationId xmlns:p14="http://schemas.microsoft.com/office/powerpoint/2010/main" val="21750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B1AF0-7C93-B5E4-95E7-511AF3FBB90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4EA373F-974E-FC24-28C7-C3B72FAFDEA6}"/>
              </a:ext>
            </a:extLst>
          </p:cNvPr>
          <p:cNvSpPr/>
          <p:nvPr/>
        </p:nvSpPr>
        <p:spPr>
          <a:xfrm>
            <a:off x="0" y="0"/>
            <a:ext cx="32918400" cy="2743200"/>
          </a:xfrm>
          <a:prstGeom prst="rect">
            <a:avLst/>
          </a:prstGeom>
          <a:solidFill>
            <a:srgbClr val="0000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500" dirty="0">
                <a:latin typeface="Arial" panose="020B0604020202020204" pitchFamily="34" charset="0"/>
                <a:cs typeface="Arial" panose="020B0604020202020204" pitchFamily="34" charset="0"/>
              </a:rPr>
              <a:t>DIY Carpet</a:t>
            </a:r>
          </a:p>
        </p:txBody>
      </p:sp>
      <p:pic>
        <p:nvPicPr>
          <p:cNvPr id="4172" name="Picture 4171">
            <a:extLst>
              <a:ext uri="{FF2B5EF4-FFF2-40B4-BE49-F238E27FC236}">
                <a16:creationId xmlns:a16="http://schemas.microsoft.com/office/drawing/2014/main" id="{285C2ED8-EF19-75FC-3AA7-62859A6F15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746" y="5486346"/>
            <a:ext cx="10972907" cy="10972907"/>
          </a:xfrm>
          <a:prstGeom prst="rect">
            <a:avLst/>
          </a:prstGeom>
        </p:spPr>
      </p:pic>
      <p:sp>
        <p:nvSpPr>
          <p:cNvPr id="4173" name="TextBox 4172">
            <a:extLst>
              <a:ext uri="{FF2B5EF4-FFF2-40B4-BE49-F238E27FC236}">
                <a16:creationId xmlns:a16="http://schemas.microsoft.com/office/drawing/2014/main" id="{D2F679A8-8F11-6185-C7D4-FDB347447CB3}"/>
              </a:ext>
            </a:extLst>
          </p:cNvPr>
          <p:cNvSpPr txBox="1"/>
          <p:nvPr/>
        </p:nvSpPr>
        <p:spPr>
          <a:xfrm>
            <a:off x="3251200" y="18542000"/>
            <a:ext cx="12723355" cy="1400383"/>
          </a:xfrm>
          <a:prstGeom prst="rect">
            <a:avLst/>
          </a:prstGeom>
          <a:noFill/>
        </p:spPr>
        <p:txBody>
          <a:bodyPr wrap="none" rtlCol="0">
            <a:spAutoFit/>
          </a:bodyPr>
          <a:lstStyle/>
          <a:p>
            <a:r>
              <a:rPr lang="en-US" sz="8500" dirty="0">
                <a:latin typeface="Arial" panose="020B0604020202020204" pitchFamily="34" charset="0"/>
                <a:cs typeface="Arial" panose="020B0604020202020204" pitchFamily="34" charset="0"/>
              </a:rPr>
              <a:t>*Not the Sierpi</a:t>
            </a:r>
            <a:r>
              <a:rPr lang="en-US" sz="8500" dirty="0">
                <a:latin typeface="Arial" panose="020B0604020202020204" pitchFamily="34" charset="0"/>
                <a:ea typeface="Cascadia Code" panose="020B0609020000020004" pitchFamily="49" charset="0"/>
                <a:cs typeface="Arial" panose="020B0604020202020204" pitchFamily="34" charset="0"/>
              </a:rPr>
              <a:t>ński Carpet</a:t>
            </a:r>
            <a:endParaRPr lang="en-US" sz="8500" dirty="0">
              <a:latin typeface="Arial" panose="020B0604020202020204" pitchFamily="34" charset="0"/>
              <a:cs typeface="Arial" panose="020B0604020202020204" pitchFamily="34" charset="0"/>
            </a:endParaRPr>
          </a:p>
        </p:txBody>
      </p:sp>
      <p:sp>
        <p:nvSpPr>
          <p:cNvPr id="4174" name="TextBox 4173">
            <a:extLst>
              <a:ext uri="{FF2B5EF4-FFF2-40B4-BE49-F238E27FC236}">
                <a16:creationId xmlns:a16="http://schemas.microsoft.com/office/drawing/2014/main" id="{D6E563B1-A7F2-6413-CF7B-44076F8BF826}"/>
              </a:ext>
            </a:extLst>
          </p:cNvPr>
          <p:cNvSpPr txBox="1"/>
          <p:nvPr/>
        </p:nvSpPr>
        <p:spPr>
          <a:xfrm>
            <a:off x="3657600" y="5486400"/>
            <a:ext cx="4304383" cy="1400383"/>
          </a:xfrm>
          <a:prstGeom prst="rect">
            <a:avLst/>
          </a:prstGeom>
          <a:noFill/>
        </p:spPr>
        <p:txBody>
          <a:bodyPr wrap="none" rtlCol="0">
            <a:spAutoFit/>
          </a:bodyPr>
          <a:lstStyle/>
          <a:p>
            <a:r>
              <a:rPr lang="en-US" sz="8500" u="sng" dirty="0">
                <a:latin typeface="Arial" panose="020B0604020202020204" pitchFamily="34" charset="0"/>
                <a:cs typeface="Arial" panose="020B0604020202020204" pitchFamily="34" charset="0"/>
              </a:rPr>
              <a:t>Round 4</a:t>
            </a:r>
          </a:p>
        </p:txBody>
      </p:sp>
    </p:spTree>
    <p:custDataLst>
      <p:tags r:id="rId1"/>
    </p:custDataLst>
    <p:extLst>
      <p:ext uri="{BB962C8B-B14F-4D97-AF65-F5344CB8AC3E}">
        <p14:creationId xmlns:p14="http://schemas.microsoft.com/office/powerpoint/2010/main" val="391282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14C51-9DE2-7216-4F4C-B9568C4512E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089CD22-E956-5297-4499-4AFFE20848D4}"/>
              </a:ext>
            </a:extLst>
          </p:cNvPr>
          <p:cNvSpPr/>
          <p:nvPr/>
        </p:nvSpPr>
        <p:spPr>
          <a:xfrm>
            <a:off x="10972800" y="5486400"/>
            <a:ext cx="10972800" cy="109728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DDCF359-FFE8-ED37-7B45-A3D3EFB0BD29}"/>
              </a:ext>
            </a:extLst>
          </p:cNvPr>
          <p:cNvSpPr/>
          <p:nvPr/>
        </p:nvSpPr>
        <p:spPr>
          <a:xfrm>
            <a:off x="0" y="0"/>
            <a:ext cx="32918400" cy="2743200"/>
          </a:xfrm>
          <a:prstGeom prst="rect">
            <a:avLst/>
          </a:prstGeom>
          <a:solidFill>
            <a:srgbClr val="0000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500" dirty="0">
                <a:latin typeface="Arial" panose="020B0604020202020204" pitchFamily="34" charset="0"/>
                <a:cs typeface="Arial" panose="020B0604020202020204" pitchFamily="34" charset="0"/>
              </a:rPr>
              <a:t>DIY Carpet (Take 2)</a:t>
            </a:r>
          </a:p>
        </p:txBody>
      </p:sp>
      <p:sp>
        <p:nvSpPr>
          <p:cNvPr id="6" name="TextBox 5">
            <a:extLst>
              <a:ext uri="{FF2B5EF4-FFF2-40B4-BE49-F238E27FC236}">
                <a16:creationId xmlns:a16="http://schemas.microsoft.com/office/drawing/2014/main" id="{D9637C76-F77B-D1E7-0818-FDBA2BF023AB}"/>
              </a:ext>
            </a:extLst>
          </p:cNvPr>
          <p:cNvSpPr txBox="1"/>
          <p:nvPr/>
        </p:nvSpPr>
        <p:spPr>
          <a:xfrm>
            <a:off x="3657600" y="5486400"/>
            <a:ext cx="6728124" cy="1400383"/>
          </a:xfrm>
          <a:prstGeom prst="rect">
            <a:avLst/>
          </a:prstGeom>
          <a:noFill/>
        </p:spPr>
        <p:txBody>
          <a:bodyPr wrap="none" rtlCol="0">
            <a:spAutoFit/>
          </a:bodyPr>
          <a:lstStyle/>
          <a:p>
            <a:r>
              <a:rPr lang="en-US" sz="8500" u="sng" dirty="0">
                <a:latin typeface="Arial" panose="020B0604020202020204" pitchFamily="34" charset="0"/>
                <a:cs typeface="Arial" panose="020B0604020202020204" pitchFamily="34" charset="0"/>
              </a:rPr>
              <a:t>Starting Point</a:t>
            </a:r>
          </a:p>
        </p:txBody>
      </p:sp>
    </p:spTree>
    <p:extLst>
      <p:ext uri="{BB962C8B-B14F-4D97-AF65-F5344CB8AC3E}">
        <p14:creationId xmlns:p14="http://schemas.microsoft.com/office/powerpoint/2010/main" val="64532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C9368-BE45-D82C-0728-DD1E2665076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1ECA22C-4686-2708-6373-A1751A0E0647}"/>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2B2A6FB-C582-E5F7-DBDA-2BB2F3FBC186}"/>
              </a:ext>
            </a:extLst>
          </p:cNvPr>
          <p:cNvSpPr/>
          <p:nvPr/>
        </p:nvSpPr>
        <p:spPr>
          <a:xfrm>
            <a:off x="0" y="0"/>
            <a:ext cx="32918400" cy="2743200"/>
          </a:xfrm>
          <a:prstGeom prst="rect">
            <a:avLst/>
          </a:prstGeom>
          <a:solidFill>
            <a:srgbClr val="0000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500" dirty="0">
                <a:latin typeface="Arial" panose="020B0604020202020204" pitchFamily="34" charset="0"/>
                <a:cs typeface="Arial" panose="020B0604020202020204" pitchFamily="34" charset="0"/>
              </a:rPr>
              <a:t>DIY Carpet (Take 2)</a:t>
            </a:r>
          </a:p>
        </p:txBody>
      </p:sp>
      <p:sp>
        <p:nvSpPr>
          <p:cNvPr id="5" name="Rectangle 4">
            <a:extLst>
              <a:ext uri="{FF2B5EF4-FFF2-40B4-BE49-F238E27FC236}">
                <a16:creationId xmlns:a16="http://schemas.microsoft.com/office/drawing/2014/main" id="{DAF70CC6-050A-61E7-9F66-78DF01565FAB}"/>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00DF59E-82C4-81C8-2482-A88F16C4EB4A}"/>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EBC3B6E-F2AE-1AF8-2CCA-D34C62F137E3}"/>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DED1F09-F885-E658-F0B5-E2A5AB5EFCD6}"/>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AEEC982-5B6F-E896-90FF-1CD8CD4F437F}"/>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6364F7-34FA-B46E-9BF6-9236168CEA85}"/>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DB9FE48-F7A1-BBFF-37B1-0FAFB0C0661A}"/>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70BF754-3B77-8120-62FE-4ECB6E5DC31F}"/>
              </a:ext>
            </a:extLst>
          </p:cNvPr>
          <p:cNvSpPr txBox="1"/>
          <p:nvPr/>
        </p:nvSpPr>
        <p:spPr>
          <a:xfrm>
            <a:off x="3657600" y="5486400"/>
            <a:ext cx="4304383" cy="1400383"/>
          </a:xfrm>
          <a:prstGeom prst="rect">
            <a:avLst/>
          </a:prstGeom>
          <a:noFill/>
        </p:spPr>
        <p:txBody>
          <a:bodyPr wrap="none" rtlCol="0">
            <a:spAutoFit/>
          </a:bodyPr>
          <a:lstStyle/>
          <a:p>
            <a:r>
              <a:rPr lang="en-US" sz="8500" u="sng" dirty="0">
                <a:latin typeface="Arial" panose="020B0604020202020204" pitchFamily="34" charset="0"/>
                <a:cs typeface="Arial" panose="020B0604020202020204" pitchFamily="34" charset="0"/>
              </a:rPr>
              <a:t>Round 1</a:t>
            </a:r>
          </a:p>
        </p:txBody>
      </p:sp>
    </p:spTree>
    <p:custDataLst>
      <p:tags r:id="rId1"/>
    </p:custDataLst>
    <p:extLst>
      <p:ext uri="{BB962C8B-B14F-4D97-AF65-F5344CB8AC3E}">
        <p14:creationId xmlns:p14="http://schemas.microsoft.com/office/powerpoint/2010/main" val="3452219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B6C17-ACFF-93EB-0460-D5B3F2CDD82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2E89892-1A79-5767-1436-DAC99E7E2BE8}"/>
              </a:ext>
            </a:extLst>
          </p:cNvPr>
          <p:cNvSpPr/>
          <p:nvPr/>
        </p:nvSpPr>
        <p:spPr>
          <a:xfrm>
            <a:off x="0" y="0"/>
            <a:ext cx="32918400" cy="2743200"/>
          </a:xfrm>
          <a:prstGeom prst="rect">
            <a:avLst/>
          </a:prstGeom>
          <a:solidFill>
            <a:srgbClr val="0000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500" dirty="0">
                <a:latin typeface="Arial" panose="020B0604020202020204" pitchFamily="34" charset="0"/>
                <a:cs typeface="Arial" panose="020B0604020202020204" pitchFamily="34" charset="0"/>
              </a:rPr>
              <a:t>DIY Carpet (Take 2)</a:t>
            </a:r>
          </a:p>
        </p:txBody>
      </p:sp>
      <p:sp>
        <p:nvSpPr>
          <p:cNvPr id="2" name="Rectangle 1">
            <a:extLst>
              <a:ext uri="{FF2B5EF4-FFF2-40B4-BE49-F238E27FC236}">
                <a16:creationId xmlns:a16="http://schemas.microsoft.com/office/drawing/2014/main" id="{9306A520-5559-FAF3-EF29-5D2E9611EB6D}"/>
              </a:ext>
            </a:extLst>
          </p:cNvPr>
          <p:cNvSpPr/>
          <p:nvPr/>
        </p:nvSpPr>
        <p:spPr>
          <a:xfrm>
            <a:off x="10972799" y="15240000"/>
            <a:ext cx="1219200" cy="12192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4521339-F4AC-AAF7-4B40-98AABA14AEF3}"/>
              </a:ext>
            </a:extLst>
          </p:cNvPr>
          <p:cNvSpPr/>
          <p:nvPr/>
        </p:nvSpPr>
        <p:spPr>
          <a:xfrm>
            <a:off x="12191998" y="15240000"/>
            <a:ext cx="1219200" cy="12192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AB0578-B60C-3B8F-CB0E-DAF06A8EA3D6}"/>
              </a:ext>
            </a:extLst>
          </p:cNvPr>
          <p:cNvSpPr/>
          <p:nvPr/>
        </p:nvSpPr>
        <p:spPr>
          <a:xfrm>
            <a:off x="10972799" y="14020800"/>
            <a:ext cx="1219200" cy="12192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FF054D-5C22-EFBF-E32F-7E558F1BEBDB}"/>
              </a:ext>
            </a:extLst>
          </p:cNvPr>
          <p:cNvSpPr/>
          <p:nvPr/>
        </p:nvSpPr>
        <p:spPr>
          <a:xfrm>
            <a:off x="13411198" y="15240000"/>
            <a:ext cx="1219200" cy="12192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C127790-B42E-BEEB-8BDD-73A92052EA69}"/>
              </a:ext>
            </a:extLst>
          </p:cNvPr>
          <p:cNvSpPr/>
          <p:nvPr/>
        </p:nvSpPr>
        <p:spPr>
          <a:xfrm>
            <a:off x="10972798" y="12801600"/>
            <a:ext cx="1219200" cy="12192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085876-AB17-ED66-0289-84B868D21026}"/>
              </a:ext>
            </a:extLst>
          </p:cNvPr>
          <p:cNvSpPr/>
          <p:nvPr/>
        </p:nvSpPr>
        <p:spPr>
          <a:xfrm>
            <a:off x="12191998" y="12801600"/>
            <a:ext cx="1219200" cy="12192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D41AABB-A9A7-A91C-03C6-BEF6CE14564A}"/>
              </a:ext>
            </a:extLst>
          </p:cNvPr>
          <p:cNvSpPr/>
          <p:nvPr/>
        </p:nvSpPr>
        <p:spPr>
          <a:xfrm>
            <a:off x="13411198" y="12801600"/>
            <a:ext cx="1219200" cy="12192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BFFFF04-1146-A4B3-829D-F3C8E23FC43E}"/>
              </a:ext>
            </a:extLst>
          </p:cNvPr>
          <p:cNvSpPr/>
          <p:nvPr/>
        </p:nvSpPr>
        <p:spPr>
          <a:xfrm>
            <a:off x="13411198" y="14020800"/>
            <a:ext cx="1219200" cy="12192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F94662E8-B799-A992-49C2-118E699A8FAB}"/>
              </a:ext>
            </a:extLst>
          </p:cNvPr>
          <p:cNvGrpSpPr/>
          <p:nvPr/>
        </p:nvGrpSpPr>
        <p:grpSpPr>
          <a:xfrm>
            <a:off x="14630397" y="12801600"/>
            <a:ext cx="3657600" cy="3657600"/>
            <a:chOff x="10972798" y="5486400"/>
            <a:chExt cx="10972800" cy="10972800"/>
          </a:xfrm>
        </p:grpSpPr>
        <p:sp>
          <p:nvSpPr>
            <p:cNvPr id="14" name="Rectangle 13">
              <a:extLst>
                <a:ext uri="{FF2B5EF4-FFF2-40B4-BE49-F238E27FC236}">
                  <a16:creationId xmlns:a16="http://schemas.microsoft.com/office/drawing/2014/main" id="{03D62EC1-742C-080E-223C-986FEB5330EF}"/>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7B46723-27B0-672B-827F-52DC746F6121}"/>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1E3A8E-C918-92EF-99DE-58EBF05253B0}"/>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59CB120-AC41-221E-9DAB-955A81502010}"/>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2FABAB-67F4-8F2C-9836-3606B834A1B7}"/>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B311F03-EBC7-3EB8-757D-838CAC5F0E62}"/>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7D3E146-7739-DC2D-E097-AC8F1253E556}"/>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683D9D4-0E6A-2156-C282-5A012AF21B8D}"/>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5672443F-2EC7-BF6F-EF41-FC1AB116AA36}"/>
              </a:ext>
            </a:extLst>
          </p:cNvPr>
          <p:cNvGrpSpPr/>
          <p:nvPr/>
        </p:nvGrpSpPr>
        <p:grpSpPr>
          <a:xfrm>
            <a:off x="18287996" y="12801600"/>
            <a:ext cx="3657600" cy="3657600"/>
            <a:chOff x="10972798" y="5486400"/>
            <a:chExt cx="10972800" cy="10972800"/>
          </a:xfrm>
        </p:grpSpPr>
        <p:sp>
          <p:nvSpPr>
            <p:cNvPr id="23" name="Rectangle 22">
              <a:extLst>
                <a:ext uri="{FF2B5EF4-FFF2-40B4-BE49-F238E27FC236}">
                  <a16:creationId xmlns:a16="http://schemas.microsoft.com/office/drawing/2014/main" id="{80F0AC15-5387-D705-5833-2FBC750C52DC}"/>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1420ADE-FC25-3E34-81B5-240CB90FA12D}"/>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F6D33FD-6211-21E5-44BA-C6AE4B551FB0}"/>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FC75A67-858A-0D1D-9574-1374CC7D34DB}"/>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5C2F73-CE5F-26D6-EFD6-8DD964B05CB2}"/>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E6B06AB-E4EB-81F1-C4AE-3EBA35454363}"/>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5E82CBD-1DCC-EB64-70AF-C7CD3B680E3F}"/>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9FDF26B-EEE4-B488-16CB-EB06111DE6F7}"/>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711702B7-50C4-1180-54E4-62AB3FA1A419}"/>
              </a:ext>
            </a:extLst>
          </p:cNvPr>
          <p:cNvGrpSpPr/>
          <p:nvPr/>
        </p:nvGrpSpPr>
        <p:grpSpPr>
          <a:xfrm>
            <a:off x="10972796" y="9144000"/>
            <a:ext cx="3657600" cy="3657600"/>
            <a:chOff x="10972798" y="5486400"/>
            <a:chExt cx="10972800" cy="10972800"/>
          </a:xfrm>
        </p:grpSpPr>
        <p:sp>
          <p:nvSpPr>
            <p:cNvPr id="32" name="Rectangle 31">
              <a:extLst>
                <a:ext uri="{FF2B5EF4-FFF2-40B4-BE49-F238E27FC236}">
                  <a16:creationId xmlns:a16="http://schemas.microsoft.com/office/drawing/2014/main" id="{018646A2-F7B9-BCEA-C522-460A6E98B5F6}"/>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4411328-4C34-D6C3-08B9-598300AEA032}"/>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BE864B8-0051-1C8A-5EDD-27402E709936}"/>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5B4FC2-A091-C332-818E-6423382F8F95}"/>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ABF42A2-EC62-6D6A-ED7D-DA2DF1B09E06}"/>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FAAABE1-780A-0837-F066-56E138E5D87E}"/>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AF8BD65-C8FF-7C18-C9D4-4139104CBA7B}"/>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9C743701-AE76-208C-5401-7E977246CC98}"/>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C5DC641E-DD9A-BD4A-73A9-6FDBA4C000F9}"/>
              </a:ext>
            </a:extLst>
          </p:cNvPr>
          <p:cNvGrpSpPr/>
          <p:nvPr/>
        </p:nvGrpSpPr>
        <p:grpSpPr>
          <a:xfrm>
            <a:off x="18287996" y="9144000"/>
            <a:ext cx="3657600" cy="3657600"/>
            <a:chOff x="10972798" y="5486400"/>
            <a:chExt cx="10972800" cy="10972800"/>
          </a:xfrm>
        </p:grpSpPr>
        <p:sp>
          <p:nvSpPr>
            <p:cNvPr id="41" name="Rectangle 40">
              <a:extLst>
                <a:ext uri="{FF2B5EF4-FFF2-40B4-BE49-F238E27FC236}">
                  <a16:creationId xmlns:a16="http://schemas.microsoft.com/office/drawing/2014/main" id="{4DD9B846-6BB6-1123-79AA-359606537F45}"/>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4EC79C5-CF69-BB55-CEBA-B250CE5069EE}"/>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435B72F-F243-54B0-ACA2-7A48BBE46AA1}"/>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C8BC0AA-9EDF-9A74-8072-16DEAFFEAFFE}"/>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66C3018-EEB1-959D-3A73-A0E522E492AF}"/>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AD3A130-DC2F-1CCB-CF0E-73CBB0B609D1}"/>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EBD44D0-A1E3-5351-C775-49902037F92D}"/>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D4691F51-2CEA-9E43-25C4-A438BA5CC0F3}"/>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3B095C85-6D3B-E4DD-5827-8CC9C00FF89D}"/>
              </a:ext>
            </a:extLst>
          </p:cNvPr>
          <p:cNvGrpSpPr/>
          <p:nvPr/>
        </p:nvGrpSpPr>
        <p:grpSpPr>
          <a:xfrm>
            <a:off x="10972796" y="5486400"/>
            <a:ext cx="3657600" cy="3657600"/>
            <a:chOff x="10972798" y="5486400"/>
            <a:chExt cx="10972800" cy="10972800"/>
          </a:xfrm>
        </p:grpSpPr>
        <p:sp>
          <p:nvSpPr>
            <p:cNvPr id="50" name="Rectangle 49">
              <a:extLst>
                <a:ext uri="{FF2B5EF4-FFF2-40B4-BE49-F238E27FC236}">
                  <a16:creationId xmlns:a16="http://schemas.microsoft.com/office/drawing/2014/main" id="{4892B171-02B9-7E29-6799-1448F4EE1B72}"/>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90E3F44-F925-F1A3-E71F-61E798D9504F}"/>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1D6D665-9F2E-5E3F-973C-E668E43B3A90}"/>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C742287-9B3D-6BEB-4371-8F8F30F9BDB5}"/>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2C60877-3F08-B26F-1C57-C69B8B28BFB2}"/>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E0D0855-E44C-5BEE-A67C-0BEF35AFD72F}"/>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99CD830A-2483-1807-9A7C-8D7AFB1BD3D4}"/>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CBDAA6E0-DCBE-E7EB-9941-409DB135FAC2}"/>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0D8F8782-138F-F52A-E385-4C78E0BC0AC3}"/>
              </a:ext>
            </a:extLst>
          </p:cNvPr>
          <p:cNvGrpSpPr/>
          <p:nvPr/>
        </p:nvGrpSpPr>
        <p:grpSpPr>
          <a:xfrm>
            <a:off x="18287996" y="5486400"/>
            <a:ext cx="3657600" cy="3657600"/>
            <a:chOff x="10972798" y="5486400"/>
            <a:chExt cx="10972800" cy="10972800"/>
          </a:xfrm>
        </p:grpSpPr>
        <p:sp>
          <p:nvSpPr>
            <p:cNvPr id="59" name="Rectangle 58">
              <a:extLst>
                <a:ext uri="{FF2B5EF4-FFF2-40B4-BE49-F238E27FC236}">
                  <a16:creationId xmlns:a16="http://schemas.microsoft.com/office/drawing/2014/main" id="{20CDBF39-9307-519F-D3C5-FBEF00F00F97}"/>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370EACC-5654-E1F2-DC08-261917E7561A}"/>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256FD7C-81AE-D49F-0BE4-FC1294FCCB01}"/>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1A31C78-1155-C382-EBDB-3800DDDDDC7E}"/>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CBE8180-1A7A-F9A9-F3BE-A95E0368D80F}"/>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41C2D55A-D413-3436-2466-E600692A7519}"/>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D597224-9810-9E45-BB5D-27BCA5BC7B62}"/>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E2E1EEE1-1AE9-E36C-48A7-E1B3E6FC7CFB}"/>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12822A6E-DBCA-BC12-AD1A-E8766347E914}"/>
              </a:ext>
            </a:extLst>
          </p:cNvPr>
          <p:cNvGrpSpPr/>
          <p:nvPr/>
        </p:nvGrpSpPr>
        <p:grpSpPr>
          <a:xfrm>
            <a:off x="14630396" y="5486400"/>
            <a:ext cx="3657600" cy="3657600"/>
            <a:chOff x="10972798" y="5486400"/>
            <a:chExt cx="10972800" cy="10972800"/>
          </a:xfrm>
        </p:grpSpPr>
        <p:sp>
          <p:nvSpPr>
            <p:cNvPr id="68" name="Rectangle 67">
              <a:extLst>
                <a:ext uri="{FF2B5EF4-FFF2-40B4-BE49-F238E27FC236}">
                  <a16:creationId xmlns:a16="http://schemas.microsoft.com/office/drawing/2014/main" id="{64432D09-192D-28F2-CBD4-0A50A0E05E8C}"/>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A8248DE-CA9C-3C32-C7BF-985FF96D39C8}"/>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46E5A92-3B38-4D27-1039-8F4448CBE248}"/>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71E63B5E-23EF-91D0-BAFF-D340FCF4AAAC}"/>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2E4B27D-5F72-15FE-4BAA-DED4CE22F266}"/>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470A80B-7245-5DEA-58F2-D07CFE980247}"/>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4F00574-B036-ED4D-0CAF-97A8C56F18AD}"/>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0790E104-1C89-CD7B-8ECC-3F1CB5106B1A}"/>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TextBox 75">
            <a:extLst>
              <a:ext uri="{FF2B5EF4-FFF2-40B4-BE49-F238E27FC236}">
                <a16:creationId xmlns:a16="http://schemas.microsoft.com/office/drawing/2014/main" id="{896C7581-0C05-53C5-DC60-D6564CBDA299}"/>
              </a:ext>
            </a:extLst>
          </p:cNvPr>
          <p:cNvSpPr txBox="1"/>
          <p:nvPr/>
        </p:nvSpPr>
        <p:spPr>
          <a:xfrm>
            <a:off x="3657600" y="5486400"/>
            <a:ext cx="4304383" cy="1400383"/>
          </a:xfrm>
          <a:prstGeom prst="rect">
            <a:avLst/>
          </a:prstGeom>
          <a:noFill/>
        </p:spPr>
        <p:txBody>
          <a:bodyPr wrap="none" rtlCol="0">
            <a:spAutoFit/>
          </a:bodyPr>
          <a:lstStyle/>
          <a:p>
            <a:r>
              <a:rPr lang="en-US" sz="8500" u="sng" dirty="0">
                <a:latin typeface="Arial" panose="020B0604020202020204" pitchFamily="34" charset="0"/>
                <a:cs typeface="Arial" panose="020B0604020202020204" pitchFamily="34" charset="0"/>
              </a:rPr>
              <a:t>Round 2</a:t>
            </a:r>
          </a:p>
        </p:txBody>
      </p:sp>
    </p:spTree>
    <p:custDataLst>
      <p:tags r:id="rId1"/>
    </p:custDataLst>
    <p:extLst>
      <p:ext uri="{BB962C8B-B14F-4D97-AF65-F5344CB8AC3E}">
        <p14:creationId xmlns:p14="http://schemas.microsoft.com/office/powerpoint/2010/main" val="3257506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fade">
                                      <p:cBhvr>
                                        <p:cTn id="3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28498-92EF-A803-C1F2-E7BFBB1F63C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5DF3E5A-6D33-C531-F9D0-16AEBAE96831}"/>
              </a:ext>
            </a:extLst>
          </p:cNvPr>
          <p:cNvSpPr/>
          <p:nvPr/>
        </p:nvSpPr>
        <p:spPr>
          <a:xfrm>
            <a:off x="11155680" y="7470648"/>
            <a:ext cx="10671048" cy="7013448"/>
          </a:xfrm>
          <a:prstGeom prst="rect">
            <a:avLst/>
          </a:prstGeom>
          <a:no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CB8F202-D238-C16B-C57A-8DC2E624C789}"/>
              </a:ext>
            </a:extLst>
          </p:cNvPr>
          <p:cNvSpPr/>
          <p:nvPr/>
        </p:nvSpPr>
        <p:spPr>
          <a:xfrm>
            <a:off x="457200" y="457200"/>
            <a:ext cx="10671048" cy="7013448"/>
          </a:xfrm>
          <a:prstGeom prst="rect">
            <a:avLst/>
          </a:prstGeom>
          <a:solidFill>
            <a:srgbClr val="4169E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latin typeface="Arial" panose="020B0604020202020204" pitchFamily="34" charset="0"/>
                <a:cs typeface="Arial" panose="020B0604020202020204" pitchFamily="34" charset="0"/>
              </a:rPr>
              <a:t>Abstract</a:t>
            </a:r>
          </a:p>
          <a:p>
            <a:r>
              <a:rPr lang="en-US" sz="3000" dirty="0">
                <a:latin typeface="Arial" panose="020B0604020202020204" pitchFamily="34" charset="0"/>
                <a:cs typeface="Arial" panose="020B0604020202020204" pitchFamily="34" charset="0"/>
              </a:rPr>
              <a:t>The Sierpiński Carpet is a classic fractal obtained by taking a square, dividing it into 9 equal squares, removing the center square, and then repeating this process on the remaining 8 squares ad infinitum. It has many interesting properties and is subject to topological, analytic, and physical investigations. </a:t>
            </a:r>
          </a:p>
          <a:p>
            <a:endParaRPr lang="en-US" sz="3000" dirty="0">
              <a:latin typeface="Arial" panose="020B0604020202020204" pitchFamily="34" charset="0"/>
              <a:cs typeface="Arial" panose="020B0604020202020204" pitchFamily="34" charset="0"/>
            </a:endParaRPr>
          </a:p>
          <a:p>
            <a:r>
              <a:rPr lang="en-US" sz="3000" dirty="0">
                <a:latin typeface="Arial" panose="020B0604020202020204" pitchFamily="34" charset="0"/>
                <a:cs typeface="Arial" panose="020B0604020202020204" pitchFamily="34" charset="0"/>
              </a:rPr>
              <a:t>This poster aims to introduce the reader to several important properties of the Carpet, specifically that it is an iterated function system, a continuum, has a non-integer </a:t>
            </a:r>
            <a:r>
              <a:rPr lang="en-US" sz="3000" dirty="0" err="1">
                <a:latin typeface="Arial" panose="020B0604020202020204" pitchFamily="34" charset="0"/>
                <a:cs typeface="Arial" panose="020B0604020202020204" pitchFamily="34" charset="0"/>
              </a:rPr>
              <a:t>Hausdorff</a:t>
            </a:r>
            <a:r>
              <a:rPr lang="en-US" sz="3000" dirty="0">
                <a:latin typeface="Arial" panose="020B0604020202020204" pitchFamily="34" charset="0"/>
                <a:cs typeface="Arial" panose="020B0604020202020204" pitchFamily="34" charset="0"/>
              </a:rPr>
              <a:t> dimension, and that performing calculus on fractal spaces requires non-standard approaches.</a:t>
            </a:r>
            <a:endParaRPr lang="en-US" sz="50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628ACA33-7895-04BE-1568-EEB8CEEEBF1B}"/>
              </a:ext>
            </a:extLst>
          </p:cNvPr>
          <p:cNvSpPr/>
          <p:nvPr/>
        </p:nvSpPr>
        <p:spPr>
          <a:xfrm>
            <a:off x="11155680" y="457200"/>
            <a:ext cx="10671048" cy="7013448"/>
          </a:xfrm>
          <a:prstGeom prst="rect">
            <a:avLst/>
          </a:prstGeom>
          <a:solidFill>
            <a:srgbClr val="4169E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8500" dirty="0">
                <a:latin typeface="Arial" panose="020B0604020202020204" pitchFamily="34" charset="0"/>
                <a:ea typeface="Cascadia Code" panose="020B0609020000020004" pitchFamily="49" charset="0"/>
                <a:cs typeface="Arial" panose="020B0604020202020204" pitchFamily="34" charset="0"/>
              </a:rPr>
              <a:t>Exploring the </a:t>
            </a:r>
          </a:p>
          <a:p>
            <a:pPr algn="ctr"/>
            <a:r>
              <a:rPr lang="en-US" sz="8500" dirty="0">
                <a:latin typeface="Arial" panose="020B0604020202020204" pitchFamily="34" charset="0"/>
                <a:ea typeface="Cascadia Code" panose="020B0609020000020004" pitchFamily="49" charset="0"/>
                <a:cs typeface="Arial" panose="020B0604020202020204" pitchFamily="34" charset="0"/>
              </a:rPr>
              <a:t>Sierpiński Carpet</a:t>
            </a:r>
          </a:p>
          <a:p>
            <a:pPr algn="ctr"/>
            <a:endParaRPr lang="en-US" sz="7200" dirty="0"/>
          </a:p>
          <a:p>
            <a:pPr algn="ctr"/>
            <a:r>
              <a:rPr lang="en-US" sz="5000" dirty="0">
                <a:latin typeface="Arial" panose="020B0604020202020204" pitchFamily="34" charset="0"/>
                <a:ea typeface="Cascadia Code" panose="020B0609020000020004" pitchFamily="49" charset="0"/>
                <a:cs typeface="Arial" panose="020B0604020202020204" pitchFamily="34" charset="0"/>
              </a:rPr>
              <a:t>James Hutchinson</a:t>
            </a:r>
          </a:p>
        </p:txBody>
      </p:sp>
      <p:sp>
        <p:nvSpPr>
          <p:cNvPr id="3" name="Rectangle 2">
            <a:extLst>
              <a:ext uri="{FF2B5EF4-FFF2-40B4-BE49-F238E27FC236}">
                <a16:creationId xmlns:a16="http://schemas.microsoft.com/office/drawing/2014/main" id="{C1AF60B0-273A-B0F0-9AF7-65BC98D31CB8}"/>
              </a:ext>
            </a:extLst>
          </p:cNvPr>
          <p:cNvSpPr/>
          <p:nvPr/>
        </p:nvSpPr>
        <p:spPr>
          <a:xfrm>
            <a:off x="21854160" y="457200"/>
            <a:ext cx="10671048" cy="7013448"/>
          </a:xfrm>
          <a:prstGeom prst="rect">
            <a:avLst/>
          </a:prstGeom>
          <a:solidFill>
            <a:srgbClr val="4169E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latin typeface="Arial" panose="020B0604020202020204" pitchFamily="34" charset="0"/>
                <a:cs typeface="Arial" panose="020B0604020202020204" pitchFamily="34" charset="0"/>
              </a:rPr>
              <a:t>References</a:t>
            </a:r>
          </a:p>
          <a:p>
            <a:endParaRPr lang="en-US" sz="20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a:t>
            </a:r>
            <a:r>
              <a:rPr lang="en-US" sz="2400" dirty="0">
                <a:solidFill>
                  <a:schemeClr val="bg1"/>
                </a:solidFill>
                <a:latin typeface="Arial" panose="020B0604020202020204" pitchFamily="34" charset="0"/>
                <a:cs typeface="Arial" panose="020B0604020202020204" pitchFamily="34" charset="0"/>
              </a:rPr>
              <a:t>1] </a:t>
            </a:r>
            <a:r>
              <a:rPr lang="pt-BR" sz="2400" dirty="0">
                <a:solidFill>
                  <a:schemeClr val="bg1"/>
                </a:solidFill>
                <a:latin typeface="Arial" panose="020B0604020202020204" pitchFamily="34" charset="0"/>
                <a:cs typeface="Arial" panose="020B0604020202020204" pitchFamily="34" charset="0"/>
              </a:rPr>
              <a:t>Falconer, K. (2003). Fractal geometry. https://doi.org/10.1002/0470013850</a:t>
            </a:r>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[2] Nadler, S. B. (1992). Continuum Theory: An Introduction.</a:t>
            </a:r>
          </a:p>
          <a:p>
            <a:r>
              <a:rPr lang="en-US" sz="2400" dirty="0">
                <a:solidFill>
                  <a:schemeClr val="bg1"/>
                </a:solidFill>
                <a:latin typeface="Arial" panose="020B0604020202020204" pitchFamily="34" charset="0"/>
                <a:cs typeface="Arial" panose="020B0604020202020204" pitchFamily="34" charset="0"/>
              </a:rPr>
              <a:t>[3] Ortiz, J. P., Ortiz, M. P., Martínez-Cruz, M., &amp; </a:t>
            </a:r>
            <a:r>
              <a:rPr lang="en-US" sz="2400" dirty="0" err="1">
                <a:solidFill>
                  <a:schemeClr val="bg1"/>
                </a:solidFill>
                <a:latin typeface="Arial" panose="020B0604020202020204" pitchFamily="34" charset="0"/>
                <a:cs typeface="Arial" panose="020B0604020202020204" pitchFamily="34" charset="0"/>
              </a:rPr>
              <a:t>Balankin</a:t>
            </a:r>
            <a:r>
              <a:rPr lang="en-US" sz="2400" dirty="0">
                <a:solidFill>
                  <a:schemeClr val="bg1"/>
                </a:solidFill>
                <a:latin typeface="Arial" panose="020B0604020202020204" pitchFamily="34" charset="0"/>
                <a:cs typeface="Arial" panose="020B0604020202020204" pitchFamily="34" charset="0"/>
              </a:rPr>
              <a:t>, A. S. (2023). A </a:t>
            </a:r>
            <a:r>
              <a:rPr lang="en-US" sz="2400" b="0" i="0" dirty="0">
                <a:solidFill>
                  <a:schemeClr val="bg1"/>
                </a:solidFill>
                <a:effectLst/>
                <a:latin typeface="Arial" panose="020B0604020202020204" pitchFamily="34" charset="0"/>
                <a:cs typeface="Arial" panose="020B0604020202020204" pitchFamily="34" charset="0"/>
              </a:rPr>
              <a:t>Brief Survey of </a:t>
            </a:r>
            <a:r>
              <a:rPr lang="en-US" sz="2400" dirty="0">
                <a:latin typeface="Arial" panose="020B0604020202020204" pitchFamily="34" charset="0"/>
                <a:cs typeface="Arial" panose="020B0604020202020204" pitchFamily="34" charset="0"/>
              </a:rPr>
              <a:t>Paradigmatic Fractals from a Topological Perspective. Fractal and Fractional, 7(8), 597. https://doi.org/10.3390/fractalfract7080597</a:t>
            </a:r>
          </a:p>
          <a:p>
            <a:r>
              <a:rPr lang="en-US" sz="2400" dirty="0">
                <a:latin typeface="Arial" panose="020B0604020202020204" pitchFamily="34" charset="0"/>
                <a:cs typeface="Arial" panose="020B0604020202020204" pitchFamily="34" charset="0"/>
              </a:rPr>
              <a:t>[4] </a:t>
            </a:r>
            <a:r>
              <a:rPr lang="en-US" sz="2400" dirty="0" err="1">
                <a:latin typeface="Arial" panose="020B0604020202020204" pitchFamily="34" charset="0"/>
                <a:cs typeface="Arial" panose="020B0604020202020204" pitchFamily="34" charset="0"/>
              </a:rPr>
              <a:t>Balankin</a:t>
            </a:r>
            <a:r>
              <a:rPr lang="en-US" sz="2400" dirty="0">
                <a:latin typeface="Arial" panose="020B0604020202020204" pitchFamily="34" charset="0"/>
                <a:cs typeface="Arial" panose="020B0604020202020204" pitchFamily="34" charset="0"/>
              </a:rPr>
              <a:t>, A. S. (2017). The topological </a:t>
            </a:r>
            <a:r>
              <a:rPr lang="en-US" sz="2400" dirty="0" err="1">
                <a:latin typeface="Arial" panose="020B0604020202020204" pitchFamily="34" charset="0"/>
                <a:cs typeface="Arial" panose="020B0604020202020204" pitchFamily="34" charset="0"/>
              </a:rPr>
              <a:t>Hausdorff</a:t>
            </a:r>
            <a:r>
              <a:rPr lang="en-US" sz="2400" dirty="0">
                <a:latin typeface="Arial" panose="020B0604020202020204" pitchFamily="34" charset="0"/>
                <a:cs typeface="Arial" panose="020B0604020202020204" pitchFamily="34" charset="0"/>
              </a:rPr>
              <a:t> dimension and transport properties of Sierpiński carpets. Physics Letters A, 381(34), 2801–2808. https://doi.org/10.1016/j.physleta.2017.06.049</a:t>
            </a:r>
          </a:p>
          <a:p>
            <a:r>
              <a:rPr lang="en-US" sz="2400" dirty="0">
                <a:latin typeface="Arial" panose="020B0604020202020204" pitchFamily="34" charset="0"/>
                <a:cs typeface="Arial" panose="020B0604020202020204" pitchFamily="34" charset="0"/>
              </a:rPr>
              <a:t>[5] </a:t>
            </a:r>
            <a:r>
              <a:rPr lang="en-US" sz="2400" dirty="0" err="1">
                <a:latin typeface="Arial" panose="020B0604020202020204" pitchFamily="34" charset="0"/>
                <a:cs typeface="Arial" panose="020B0604020202020204" pitchFamily="34" charset="0"/>
              </a:rPr>
              <a:t>Balankin</a:t>
            </a:r>
            <a:r>
              <a:rPr lang="en-US" sz="2400" dirty="0">
                <a:latin typeface="Arial" panose="020B0604020202020204" pitchFamily="34" charset="0"/>
                <a:cs typeface="Arial" panose="020B0604020202020204" pitchFamily="34" charset="0"/>
              </a:rPr>
              <a:t>, A. S., &amp; Mena, B. (2023). Vector differential operators in a fractional dimensional space, on fractals, and in fractal continua. Chaos Solitons &amp; Fractals, 168, 113203. https://doi.org/10.1016/j.chaos.2023.113203</a:t>
            </a:r>
          </a:p>
        </p:txBody>
      </p:sp>
      <p:sp>
        <p:nvSpPr>
          <p:cNvPr id="9" name="Rectangle 8">
            <a:extLst>
              <a:ext uri="{FF2B5EF4-FFF2-40B4-BE49-F238E27FC236}">
                <a16:creationId xmlns:a16="http://schemas.microsoft.com/office/drawing/2014/main" id="{D723DE2F-3E08-E7CB-E3A3-4B1287A3E4E4}"/>
              </a:ext>
            </a:extLst>
          </p:cNvPr>
          <p:cNvSpPr/>
          <p:nvPr/>
        </p:nvSpPr>
        <p:spPr>
          <a:xfrm>
            <a:off x="21854160" y="7470648"/>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Calculus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Most fractals are too ‘rough’ to be differentiable in the standard sense, so different approaches are needed. Some use fractional calculus like the below Laplace operator.</a:t>
            </a: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This formula has been used to describe physical phenomena in low dimensional semiconductors [5].</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There is much math to be discovered, and that is the future of this research project.</a:t>
            </a:r>
          </a:p>
        </p:txBody>
      </p:sp>
      <p:sp>
        <p:nvSpPr>
          <p:cNvPr id="11" name="Rectangle 10">
            <a:extLst>
              <a:ext uri="{FF2B5EF4-FFF2-40B4-BE49-F238E27FC236}">
                <a16:creationId xmlns:a16="http://schemas.microsoft.com/office/drawing/2014/main" id="{CC92C594-D8E5-CAAA-D275-6CF77CA38FF4}"/>
              </a:ext>
            </a:extLst>
          </p:cNvPr>
          <p:cNvSpPr/>
          <p:nvPr/>
        </p:nvSpPr>
        <p:spPr>
          <a:xfrm>
            <a:off x="11155680" y="14484096"/>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Dimensions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One way to define a </a:t>
            </a:r>
            <a:r>
              <a:rPr lang="en-US" sz="3000" b="1" dirty="0">
                <a:solidFill>
                  <a:schemeClr val="tx1"/>
                </a:solidFill>
                <a:latin typeface="Arial" panose="020B0604020202020204" pitchFamily="34" charset="0"/>
                <a:cs typeface="Arial" panose="020B0604020202020204" pitchFamily="34" charset="0"/>
              </a:rPr>
              <a:t>fractal</a:t>
            </a:r>
            <a:r>
              <a:rPr lang="en-US" sz="3000" dirty="0">
                <a:solidFill>
                  <a:schemeClr val="tx1"/>
                </a:solidFill>
                <a:latin typeface="Arial" panose="020B0604020202020204" pitchFamily="34" charset="0"/>
                <a:cs typeface="Arial" panose="020B0604020202020204" pitchFamily="34" charset="0"/>
              </a:rPr>
              <a:t> is an object whose </a:t>
            </a:r>
            <a:r>
              <a:rPr lang="en-US" sz="3000" dirty="0" err="1">
                <a:solidFill>
                  <a:schemeClr val="tx1"/>
                </a:solidFill>
                <a:latin typeface="Arial" panose="020B0604020202020204" pitchFamily="34" charset="0"/>
                <a:cs typeface="Arial" panose="020B0604020202020204" pitchFamily="34" charset="0"/>
              </a:rPr>
              <a:t>Hausdorff</a:t>
            </a:r>
            <a:r>
              <a:rPr lang="en-US" sz="3000" dirty="0">
                <a:solidFill>
                  <a:schemeClr val="tx1"/>
                </a:solidFill>
                <a:latin typeface="Arial" panose="020B0604020202020204" pitchFamily="34" charset="0"/>
                <a:cs typeface="Arial" panose="020B0604020202020204" pitchFamily="34" charset="0"/>
              </a:rPr>
              <a:t> dimension (D) is greater than its topological dimension (d). D is the </a:t>
            </a:r>
            <a:r>
              <a:rPr lang="en-US" sz="3000" dirty="0" err="1">
                <a:solidFill>
                  <a:schemeClr val="tx1"/>
                </a:solidFill>
                <a:latin typeface="Arial" panose="020B0604020202020204" pitchFamily="34" charset="0"/>
                <a:cs typeface="Arial" panose="020B0604020202020204" pitchFamily="34" charset="0"/>
              </a:rPr>
              <a:t>Hausdorff</a:t>
            </a:r>
            <a:r>
              <a:rPr lang="en-US" sz="3000" dirty="0">
                <a:solidFill>
                  <a:schemeClr val="tx1"/>
                </a:solidFill>
                <a:latin typeface="Arial" panose="020B0604020202020204" pitchFamily="34" charset="0"/>
                <a:cs typeface="Arial" panose="020B0604020202020204" pitchFamily="34" charset="0"/>
              </a:rPr>
              <a:t> dimension and d is the topological, usual dimension [3].</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Notice that when you shrink down the carpet by a factor of </a:t>
            </a:r>
            <a:r>
              <a:rPr lang="en-US" sz="3000" b="1" dirty="0">
                <a:solidFill>
                  <a:schemeClr val="tx1"/>
                </a:solidFill>
                <a:latin typeface="Arial" panose="020B0604020202020204" pitchFamily="34" charset="0"/>
                <a:cs typeface="Arial" panose="020B0604020202020204" pitchFamily="34" charset="0"/>
              </a:rPr>
              <a:t>3</a:t>
            </a:r>
            <a:r>
              <a:rPr lang="en-US" sz="3000" dirty="0">
                <a:solidFill>
                  <a:schemeClr val="tx1"/>
                </a:solidFill>
                <a:latin typeface="Arial" panose="020B0604020202020204" pitchFamily="34" charset="0"/>
                <a:cs typeface="Arial" panose="020B0604020202020204" pitchFamily="34" charset="0"/>
              </a:rPr>
              <a:t>, then you can fit </a:t>
            </a:r>
            <a:r>
              <a:rPr lang="en-US" sz="3000" b="1" dirty="0">
                <a:solidFill>
                  <a:schemeClr val="tx1"/>
                </a:solidFill>
                <a:latin typeface="Arial" panose="020B0604020202020204" pitchFamily="34" charset="0"/>
                <a:cs typeface="Arial" panose="020B0604020202020204" pitchFamily="34" charset="0"/>
              </a:rPr>
              <a:t>8</a:t>
            </a:r>
            <a:r>
              <a:rPr lang="en-US" sz="3000" dirty="0">
                <a:solidFill>
                  <a:schemeClr val="tx1"/>
                </a:solidFill>
                <a:latin typeface="Arial" panose="020B0604020202020204" pitchFamily="34" charset="0"/>
                <a:cs typeface="Arial" panose="020B0604020202020204" pitchFamily="34" charset="0"/>
              </a:rPr>
              <a:t> of those copies into the original. This is one way to measure non-integer dimension. There are many other kinds of dimension, all with important roles in characterizing fractals and performing calculus on these spaces.</a:t>
            </a:r>
          </a:p>
        </p:txBody>
      </p:sp>
      <p:sp>
        <p:nvSpPr>
          <p:cNvPr id="12" name="Rectangle 11">
            <a:extLst>
              <a:ext uri="{FF2B5EF4-FFF2-40B4-BE49-F238E27FC236}">
                <a16:creationId xmlns:a16="http://schemas.microsoft.com/office/drawing/2014/main" id="{5457FAD0-91B1-B72A-44D2-A15805EB9B1C}"/>
              </a:ext>
            </a:extLst>
          </p:cNvPr>
          <p:cNvSpPr/>
          <p:nvPr/>
        </p:nvSpPr>
        <p:spPr>
          <a:xfrm>
            <a:off x="21854160" y="14484096"/>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Applications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 study of fractal dynamics and specifically the Sierpiński Carpet has applications in modelling self-similar structures and porous materials. There is literature on the transport and flow properties of Sierpiński Carpets, so there’s direct application to fluid, heat, and electrical dynamics. Some antennas and electrical circuits are designed around Sierpiński Carpets.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There is a relationship between measures of fractal dimension and how diffusion occurs through similar physical media [4].</a:t>
            </a:r>
          </a:p>
        </p:txBody>
      </p:sp>
      <p:pic>
        <p:nvPicPr>
          <p:cNvPr id="22" name="Picture 21">
            <a:extLst>
              <a:ext uri="{FF2B5EF4-FFF2-40B4-BE49-F238E27FC236}">
                <a16:creationId xmlns:a16="http://schemas.microsoft.com/office/drawing/2014/main" id="{E1E465C8-B469-8864-BD00-B16F9CA06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8800" y="7772400"/>
            <a:ext cx="6400800" cy="6400800"/>
          </a:xfrm>
          <a:prstGeom prst="rect">
            <a:avLst/>
          </a:prstGeom>
        </p:spPr>
      </p:pic>
      <p:sp>
        <p:nvSpPr>
          <p:cNvPr id="24" name="TextBox 23">
            <a:extLst>
              <a:ext uri="{FF2B5EF4-FFF2-40B4-BE49-F238E27FC236}">
                <a16:creationId xmlns:a16="http://schemas.microsoft.com/office/drawing/2014/main" id="{1CB986A3-F78A-A1D6-DB83-27B20761D451}"/>
              </a:ext>
            </a:extLst>
          </p:cNvPr>
          <p:cNvSpPr txBox="1"/>
          <p:nvPr/>
        </p:nvSpPr>
        <p:spPr>
          <a:xfrm>
            <a:off x="12834650" y="13973145"/>
            <a:ext cx="724910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Figure 1. Fourth-order approximation of the Sierpiński Carpet</a:t>
            </a:r>
          </a:p>
        </p:txBody>
      </p:sp>
      <p:grpSp>
        <p:nvGrpSpPr>
          <p:cNvPr id="17" name="Group 16">
            <a:extLst>
              <a:ext uri="{FF2B5EF4-FFF2-40B4-BE49-F238E27FC236}">
                <a16:creationId xmlns:a16="http://schemas.microsoft.com/office/drawing/2014/main" id="{939B785A-3369-29BC-CDAB-766AEC26339C}"/>
              </a:ext>
            </a:extLst>
          </p:cNvPr>
          <p:cNvGrpSpPr/>
          <p:nvPr/>
        </p:nvGrpSpPr>
        <p:grpSpPr>
          <a:xfrm>
            <a:off x="457200" y="14484096"/>
            <a:ext cx="10671048" cy="7013449"/>
            <a:chOff x="457200" y="14484096"/>
            <a:chExt cx="10671048" cy="7013449"/>
          </a:xfrm>
        </p:grpSpPr>
        <p:sp>
          <p:nvSpPr>
            <p:cNvPr id="10" name="Rectangle 9">
              <a:extLst>
                <a:ext uri="{FF2B5EF4-FFF2-40B4-BE49-F238E27FC236}">
                  <a16:creationId xmlns:a16="http://schemas.microsoft.com/office/drawing/2014/main" id="{7C74EA74-64DE-09B0-8BF6-B149753FBC10}"/>
                </a:ext>
              </a:extLst>
            </p:cNvPr>
            <p:cNvSpPr/>
            <p:nvPr/>
          </p:nvSpPr>
          <p:spPr>
            <a:xfrm>
              <a:off x="457200" y="14484096"/>
              <a:ext cx="10671048" cy="7013449"/>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Continuum</a:t>
              </a:r>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A </a:t>
              </a:r>
              <a:r>
                <a:rPr lang="en-US" sz="3000" b="1" dirty="0">
                  <a:solidFill>
                    <a:schemeClr val="tx1"/>
                  </a:solidFill>
                  <a:latin typeface="Arial" panose="020B0604020202020204" pitchFamily="34" charset="0"/>
                  <a:cs typeface="Arial" panose="020B0604020202020204" pitchFamily="34" charset="0"/>
                </a:rPr>
                <a:t>continuum</a:t>
              </a:r>
              <a:r>
                <a:rPr lang="en-US" sz="3000" dirty="0">
                  <a:solidFill>
                    <a:schemeClr val="tx1"/>
                  </a:solidFill>
                  <a:latin typeface="Arial" panose="020B0604020202020204" pitchFamily="34" charset="0"/>
                  <a:cs typeface="Arial" panose="020B0604020202020204" pitchFamily="34" charset="0"/>
                </a:rPr>
                <a:t> is a non-empty compact connected metric space. Each iteration is a continuum, but we need to show that the end result is also a continuum.</a:t>
              </a:r>
            </a:p>
            <a:p>
              <a:r>
                <a:rPr lang="en-US" sz="3000" dirty="0">
                  <a:solidFill>
                    <a:schemeClr val="tx1"/>
                  </a:solidFill>
                  <a:latin typeface="Arial" panose="020B0604020202020204" pitchFamily="34" charset="0"/>
                  <a:cs typeface="Arial" panose="020B0604020202020204" pitchFamily="34" charset="0"/>
                </a:rPr>
                <a:t>The intersection of a nested sequence of continua is itself a continuum [2]. Using De Morgan’s laws, we see that for each iteration we have</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Then we show via induction that </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So clearly						and thus the Sierpiński Carpet is a continuum. This is relevant to the study of calculus on this fractal.</a:t>
              </a:r>
            </a:p>
          </p:txBody>
        </p:sp>
        <p:pic>
          <p:nvPicPr>
            <p:cNvPr id="34" name="Picture 33">
              <a:extLst>
                <a:ext uri="{FF2B5EF4-FFF2-40B4-BE49-F238E27FC236}">
                  <a16:creationId xmlns:a16="http://schemas.microsoft.com/office/drawing/2014/main" id="{6DE8D086-E74C-6430-5EB5-29E6F055FF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056" y="18475918"/>
              <a:ext cx="9656847" cy="414456"/>
            </a:xfrm>
            <a:prstGeom prst="rect">
              <a:avLst/>
            </a:prstGeom>
          </p:spPr>
        </p:pic>
        <p:pic>
          <p:nvPicPr>
            <p:cNvPr id="38" name="Picture 37" descr="A black background with a black square&#10;&#10;AI-generated content may be incorrect.">
              <a:extLst>
                <a:ext uri="{FF2B5EF4-FFF2-40B4-BE49-F238E27FC236}">
                  <a16:creationId xmlns:a16="http://schemas.microsoft.com/office/drawing/2014/main" id="{685252CB-FCAD-88D2-5FB9-568B2C19E2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056" y="19371921"/>
              <a:ext cx="5129984" cy="486464"/>
            </a:xfrm>
            <a:prstGeom prst="rect">
              <a:avLst/>
            </a:prstGeom>
          </p:spPr>
        </p:pic>
        <p:pic>
          <p:nvPicPr>
            <p:cNvPr id="40" name="Picture 39">
              <a:extLst>
                <a:ext uri="{FF2B5EF4-FFF2-40B4-BE49-F238E27FC236}">
                  <a16:creationId xmlns:a16="http://schemas.microsoft.com/office/drawing/2014/main" id="{9B4E8BCB-92F2-3EA1-8C7F-7C7D3E8010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6826" y="19901837"/>
              <a:ext cx="2038095" cy="438095"/>
            </a:xfrm>
            <a:prstGeom prst="rect">
              <a:avLst/>
            </a:prstGeom>
          </p:spPr>
        </p:pic>
      </p:grpSp>
      <p:pic>
        <p:nvPicPr>
          <p:cNvPr id="44" name="Picture 43" descr="A black background with a black square&#10;&#10;AI-generated content may be incorrect.">
            <a:extLst>
              <a:ext uri="{FF2B5EF4-FFF2-40B4-BE49-F238E27FC236}">
                <a16:creationId xmlns:a16="http://schemas.microsoft.com/office/drawing/2014/main" id="{E1189529-53A8-EB6B-A9A2-41C8EB7C3B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06705" y="14891361"/>
            <a:ext cx="5276190" cy="1123810"/>
          </a:xfrm>
          <a:prstGeom prst="rect">
            <a:avLst/>
          </a:prstGeom>
        </p:spPr>
      </p:pic>
      <p:pic>
        <p:nvPicPr>
          <p:cNvPr id="46" name="Picture 45" descr="A black background with a black square&#10;&#10;AI-generated content may be incorrect.">
            <a:extLst>
              <a:ext uri="{FF2B5EF4-FFF2-40B4-BE49-F238E27FC236}">
                <a16:creationId xmlns:a16="http://schemas.microsoft.com/office/drawing/2014/main" id="{77CAA949-AE8C-2CBE-46A1-97F40CFAC3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485843" y="11007007"/>
            <a:ext cx="9407682" cy="967482"/>
          </a:xfrm>
          <a:prstGeom prst="rect">
            <a:avLst/>
          </a:prstGeom>
        </p:spPr>
      </p:pic>
      <p:grpSp>
        <p:nvGrpSpPr>
          <p:cNvPr id="6" name="Group 5">
            <a:extLst>
              <a:ext uri="{FF2B5EF4-FFF2-40B4-BE49-F238E27FC236}">
                <a16:creationId xmlns:a16="http://schemas.microsoft.com/office/drawing/2014/main" id="{6038C360-05D2-E250-1B0E-8F794DF50268}"/>
              </a:ext>
            </a:extLst>
          </p:cNvPr>
          <p:cNvGrpSpPr/>
          <p:nvPr/>
        </p:nvGrpSpPr>
        <p:grpSpPr>
          <a:xfrm>
            <a:off x="457200" y="7470648"/>
            <a:ext cx="10671048" cy="7013448"/>
            <a:chOff x="457200" y="7470648"/>
            <a:chExt cx="10671048" cy="7013448"/>
          </a:xfrm>
        </p:grpSpPr>
        <p:sp>
          <p:nvSpPr>
            <p:cNvPr id="4" name="Rectangle 3">
              <a:extLst>
                <a:ext uri="{FF2B5EF4-FFF2-40B4-BE49-F238E27FC236}">
                  <a16:creationId xmlns:a16="http://schemas.microsoft.com/office/drawing/2014/main" id="{FA825C60-BED6-539B-5220-87E1B40FD8BF}"/>
                </a:ext>
              </a:extLst>
            </p:cNvPr>
            <p:cNvSpPr/>
            <p:nvPr/>
          </p:nvSpPr>
          <p:spPr>
            <a:xfrm>
              <a:off x="457200" y="7470648"/>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Iterated Function System (IFS)</a:t>
              </a:r>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Given the following transformations:</a:t>
              </a: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and 							  , we have the Sierpiński Carpet X equal to</a:t>
              </a:r>
            </a:p>
            <a:p>
              <a:r>
                <a:rPr lang="en-US" sz="3000" dirty="0">
                  <a:solidFill>
                    <a:schemeClr val="tx1"/>
                  </a:solidFill>
                  <a:latin typeface="Arial" panose="020B0604020202020204" pitchFamily="34" charset="0"/>
                  <a:cs typeface="Arial" panose="020B0604020202020204" pitchFamily="34" charset="0"/>
                </a:rPr>
                <a:t>																	.</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 Sierpiński Carpet is the unique fixed set under this mapping and is called an attractor [1].</a:t>
              </a:r>
            </a:p>
          </p:txBody>
        </p:sp>
        <p:pic>
          <p:nvPicPr>
            <p:cNvPr id="30" name="Picture 29">
              <a:extLst>
                <a:ext uri="{FF2B5EF4-FFF2-40B4-BE49-F238E27FC236}">
                  <a16:creationId xmlns:a16="http://schemas.microsoft.com/office/drawing/2014/main" id="{4B66C1D6-0A43-A760-639A-3DD5D9A5AF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2270" y="11502705"/>
              <a:ext cx="3102651" cy="413686"/>
            </a:xfrm>
            <a:prstGeom prst="rect">
              <a:avLst/>
            </a:prstGeom>
          </p:spPr>
        </p:pic>
        <p:pic>
          <p:nvPicPr>
            <p:cNvPr id="32" name="Picture 31">
              <a:extLst>
                <a:ext uri="{FF2B5EF4-FFF2-40B4-BE49-F238E27FC236}">
                  <a16:creationId xmlns:a16="http://schemas.microsoft.com/office/drawing/2014/main" id="{5DFC965B-D415-680F-3554-9EC820628A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02151" y="11916391"/>
              <a:ext cx="5847619" cy="1352381"/>
            </a:xfrm>
            <a:prstGeom prst="rect">
              <a:avLst/>
            </a:prstGeom>
          </p:spPr>
        </p:pic>
        <p:pic>
          <p:nvPicPr>
            <p:cNvPr id="54" name="Picture 53">
              <a:extLst>
                <a:ext uri="{FF2B5EF4-FFF2-40B4-BE49-F238E27FC236}">
                  <a16:creationId xmlns:a16="http://schemas.microsoft.com/office/drawing/2014/main" id="{B1BA3BDB-1709-E1E2-49AC-F88BF00603E6}"/>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5056" y="9256074"/>
              <a:ext cx="7857944" cy="2062614"/>
            </a:xfrm>
            <a:prstGeom prst="rect">
              <a:avLst/>
            </a:prstGeom>
          </p:spPr>
        </p:pic>
      </p:grpSp>
      <p:pic>
        <p:nvPicPr>
          <p:cNvPr id="23" name="Picture 22" descr="A math equations and formulas on a white background&#10;&#10;AI-generated content may be incorrect.">
            <a:extLst>
              <a:ext uri="{FF2B5EF4-FFF2-40B4-BE49-F238E27FC236}">
                <a16:creationId xmlns:a16="http://schemas.microsoft.com/office/drawing/2014/main" id="{3B0DF455-987F-DF28-D012-9B118EB63E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7507" y="14379420"/>
            <a:ext cx="10823276" cy="7165640"/>
          </a:xfrm>
          <a:prstGeom prst="rect">
            <a:avLst/>
          </a:prstGeom>
        </p:spPr>
      </p:pic>
      <p:pic>
        <p:nvPicPr>
          <p:cNvPr id="27" name="Picture 26" descr="A white sheet with black text&#10;&#10;AI-generated content may be incorrect.">
            <a:extLst>
              <a:ext uri="{FF2B5EF4-FFF2-40B4-BE49-F238E27FC236}">
                <a16:creationId xmlns:a16="http://schemas.microsoft.com/office/drawing/2014/main" id="{EBEF1BF7-0D55-8177-0FC0-A052231CF5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2537" y="7424187"/>
            <a:ext cx="10823276" cy="7165640"/>
          </a:xfrm>
          <a:prstGeom prst="rect">
            <a:avLst/>
          </a:prstGeom>
        </p:spPr>
      </p:pic>
      <p:pic>
        <p:nvPicPr>
          <p:cNvPr id="29" name="Picture 28" descr="A math equation with text&#10;&#10;AI-generated content may be incorrect.">
            <a:extLst>
              <a:ext uri="{FF2B5EF4-FFF2-40B4-BE49-F238E27FC236}">
                <a16:creationId xmlns:a16="http://schemas.microsoft.com/office/drawing/2014/main" id="{AFE54875-C056-EB4F-B118-130C05A710F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73585" y="14425881"/>
            <a:ext cx="10823276" cy="7165640"/>
          </a:xfrm>
          <a:prstGeom prst="rect">
            <a:avLst/>
          </a:prstGeom>
        </p:spPr>
      </p:pic>
      <p:pic>
        <p:nvPicPr>
          <p:cNvPr id="33" name="Picture 32" descr="A white text on a blue background&#10;&#10;AI-generated content may be incorrect.">
            <a:extLst>
              <a:ext uri="{FF2B5EF4-FFF2-40B4-BE49-F238E27FC236}">
                <a16:creationId xmlns:a16="http://schemas.microsoft.com/office/drawing/2014/main" id="{EF25B866-F8BC-743F-3ECA-ACE0345B7BA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744633" y="14425881"/>
            <a:ext cx="10823276" cy="7165640"/>
          </a:xfrm>
          <a:prstGeom prst="rect">
            <a:avLst/>
          </a:prstGeom>
        </p:spPr>
      </p:pic>
      <p:pic>
        <p:nvPicPr>
          <p:cNvPr id="36" name="Picture 35" descr="A math equations and formulas&#10;&#10;AI-generated content may be incorrect.">
            <a:extLst>
              <a:ext uri="{FF2B5EF4-FFF2-40B4-BE49-F238E27FC236}">
                <a16:creationId xmlns:a16="http://schemas.microsoft.com/office/drawing/2014/main" id="{688BA1B9-649E-946A-7D41-3EE02C36BA3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778046" y="7389980"/>
            <a:ext cx="10823276" cy="7165640"/>
          </a:xfrm>
          <a:prstGeom prst="rect">
            <a:avLst/>
          </a:prstGeom>
        </p:spPr>
      </p:pic>
    </p:spTree>
    <p:extLst>
      <p:ext uri="{BB962C8B-B14F-4D97-AF65-F5344CB8AC3E}">
        <p14:creationId xmlns:p14="http://schemas.microsoft.com/office/powerpoint/2010/main" val="2376791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32152-4DBB-D0B2-C9EB-7690BB286D8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700F4CF-BBF7-AA25-D32B-B2E582A4EFF9}"/>
              </a:ext>
            </a:extLst>
          </p:cNvPr>
          <p:cNvSpPr/>
          <p:nvPr/>
        </p:nvSpPr>
        <p:spPr>
          <a:xfrm>
            <a:off x="0" y="0"/>
            <a:ext cx="32918400" cy="2743200"/>
          </a:xfrm>
          <a:prstGeom prst="rect">
            <a:avLst/>
          </a:prstGeom>
          <a:solidFill>
            <a:srgbClr val="0000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500" dirty="0">
                <a:latin typeface="Arial" panose="020B0604020202020204" pitchFamily="34" charset="0"/>
                <a:cs typeface="Arial" panose="020B0604020202020204" pitchFamily="34" charset="0"/>
              </a:rPr>
              <a:t>DIY Carpet (Take 2)</a:t>
            </a:r>
          </a:p>
        </p:txBody>
      </p:sp>
      <p:sp>
        <p:nvSpPr>
          <p:cNvPr id="2" name="Rectangle 1">
            <a:extLst>
              <a:ext uri="{FF2B5EF4-FFF2-40B4-BE49-F238E27FC236}">
                <a16:creationId xmlns:a16="http://schemas.microsoft.com/office/drawing/2014/main" id="{FD509FC6-52AA-2B92-56BC-F14C2254CC21}"/>
              </a:ext>
            </a:extLst>
          </p:cNvPr>
          <p:cNvSpPr/>
          <p:nvPr/>
        </p:nvSpPr>
        <p:spPr>
          <a:xfrm>
            <a:off x="10972797" y="160528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FA49859-ED89-4112-A11C-3D562BDF4B8C}"/>
              </a:ext>
            </a:extLst>
          </p:cNvPr>
          <p:cNvSpPr/>
          <p:nvPr/>
        </p:nvSpPr>
        <p:spPr>
          <a:xfrm>
            <a:off x="11379197" y="160528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4F4BA37-C27D-1C33-E541-384255FC68DC}"/>
              </a:ext>
            </a:extLst>
          </p:cNvPr>
          <p:cNvSpPr/>
          <p:nvPr/>
        </p:nvSpPr>
        <p:spPr>
          <a:xfrm>
            <a:off x="10972797" y="156464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627442-4D98-8E70-9CF7-4AF9F9F44EBE}"/>
              </a:ext>
            </a:extLst>
          </p:cNvPr>
          <p:cNvSpPr/>
          <p:nvPr/>
        </p:nvSpPr>
        <p:spPr>
          <a:xfrm>
            <a:off x="11785597" y="160528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F936C4-C466-495A-66B6-168DF2C3B936}"/>
              </a:ext>
            </a:extLst>
          </p:cNvPr>
          <p:cNvSpPr/>
          <p:nvPr/>
        </p:nvSpPr>
        <p:spPr>
          <a:xfrm>
            <a:off x="10972797" y="152400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099F674-E712-90F6-6212-A8158DEE0590}"/>
              </a:ext>
            </a:extLst>
          </p:cNvPr>
          <p:cNvSpPr/>
          <p:nvPr/>
        </p:nvSpPr>
        <p:spPr>
          <a:xfrm>
            <a:off x="11379197" y="152400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AA42804-FBE9-9754-1C99-A86F0AEFC4CB}"/>
              </a:ext>
            </a:extLst>
          </p:cNvPr>
          <p:cNvSpPr/>
          <p:nvPr/>
        </p:nvSpPr>
        <p:spPr>
          <a:xfrm>
            <a:off x="11785597" y="152400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6F9A065-C79D-41D3-3ACE-5A9FA32BECCE}"/>
              </a:ext>
            </a:extLst>
          </p:cNvPr>
          <p:cNvSpPr/>
          <p:nvPr/>
        </p:nvSpPr>
        <p:spPr>
          <a:xfrm>
            <a:off x="11785597" y="156464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92A7544-DAA5-294F-1727-3A1E85C636F7}"/>
              </a:ext>
            </a:extLst>
          </p:cNvPr>
          <p:cNvGrpSpPr/>
          <p:nvPr/>
        </p:nvGrpSpPr>
        <p:grpSpPr>
          <a:xfrm>
            <a:off x="12191996" y="15240000"/>
            <a:ext cx="1219200" cy="1219200"/>
            <a:chOff x="10972798" y="5486400"/>
            <a:chExt cx="10972800" cy="10972800"/>
          </a:xfrm>
        </p:grpSpPr>
        <p:sp>
          <p:nvSpPr>
            <p:cNvPr id="14" name="Rectangle 13">
              <a:extLst>
                <a:ext uri="{FF2B5EF4-FFF2-40B4-BE49-F238E27FC236}">
                  <a16:creationId xmlns:a16="http://schemas.microsoft.com/office/drawing/2014/main" id="{7390EA79-E577-6193-13F5-59223DEB1D40}"/>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B4A6C04-0586-4736-007D-C33351602F59}"/>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BA989C8-FFA7-9D5B-C18F-AFC2ABAE558D}"/>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2F4D19-FE57-3BD6-D780-55850C8ED976}"/>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38BDBB-E864-43D7-E317-921A808A8C9A}"/>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ADF5E4E-D832-43E9-AA23-2A6E584D2B9F}"/>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7E8384D-4E7D-2427-436C-09E65B49C6D0}"/>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E71395A-975E-46E6-B6C9-866D8F08C552}"/>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7431B495-4ABB-E658-3688-E044B9B66735}"/>
              </a:ext>
            </a:extLst>
          </p:cNvPr>
          <p:cNvGrpSpPr/>
          <p:nvPr/>
        </p:nvGrpSpPr>
        <p:grpSpPr>
          <a:xfrm>
            <a:off x="13411196" y="15240000"/>
            <a:ext cx="1219200" cy="1219200"/>
            <a:chOff x="10972798" y="5486400"/>
            <a:chExt cx="10972800" cy="10972800"/>
          </a:xfrm>
        </p:grpSpPr>
        <p:sp>
          <p:nvSpPr>
            <p:cNvPr id="23" name="Rectangle 22">
              <a:extLst>
                <a:ext uri="{FF2B5EF4-FFF2-40B4-BE49-F238E27FC236}">
                  <a16:creationId xmlns:a16="http://schemas.microsoft.com/office/drawing/2014/main" id="{8EC78C4F-FC8D-87D4-C3E7-EC3A5F7E902C}"/>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1397169-F48D-69D9-4FAA-425752FF5B9C}"/>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18DBC6D-391C-07F6-9B00-6D1A83C14749}"/>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51EF533-2774-46C5-BBEE-D61572E786F7}"/>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932C859-E83C-DBC7-75D9-75D36CB2967D}"/>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A7DC17D-773E-2F85-0E4E-73A65A3999FB}"/>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2B0A883-C5C6-4960-654F-E93EDA3B98A8}"/>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4BAD93A3-27BE-B5BC-D90C-CB6CDC20C8DF}"/>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000B680D-BD4E-44DF-7732-635A2D9E7623}"/>
              </a:ext>
            </a:extLst>
          </p:cNvPr>
          <p:cNvGrpSpPr/>
          <p:nvPr/>
        </p:nvGrpSpPr>
        <p:grpSpPr>
          <a:xfrm>
            <a:off x="10972796" y="14020800"/>
            <a:ext cx="1219200" cy="1219200"/>
            <a:chOff x="10972798" y="5486400"/>
            <a:chExt cx="10972800" cy="10972800"/>
          </a:xfrm>
        </p:grpSpPr>
        <p:sp>
          <p:nvSpPr>
            <p:cNvPr id="32" name="Rectangle 31">
              <a:extLst>
                <a:ext uri="{FF2B5EF4-FFF2-40B4-BE49-F238E27FC236}">
                  <a16:creationId xmlns:a16="http://schemas.microsoft.com/office/drawing/2014/main" id="{9662E66F-F931-C726-9B58-E22D65F872DE}"/>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627492B-8180-884A-E49E-2831EE9ACFF7}"/>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FA444E6-B410-014A-8B53-2D063CE653EF}"/>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D116DE7-2832-7B37-AAD7-71843A5C0C8D}"/>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3976E7D-FA43-4276-6002-1E2E1D1052EB}"/>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F5F2FE0-15B6-9D21-8FF5-90B0760D5B85}"/>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EF56C53-8344-0A51-9906-ED39AA91134E}"/>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732511CD-309A-3E82-6BAE-C1C97D62525C}"/>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F1DD0080-1DDC-6258-BC99-2474AF918D4D}"/>
              </a:ext>
            </a:extLst>
          </p:cNvPr>
          <p:cNvGrpSpPr/>
          <p:nvPr/>
        </p:nvGrpSpPr>
        <p:grpSpPr>
          <a:xfrm>
            <a:off x="13411196" y="14020800"/>
            <a:ext cx="1219200" cy="1219200"/>
            <a:chOff x="10972798" y="5486400"/>
            <a:chExt cx="10972800" cy="10972800"/>
          </a:xfrm>
        </p:grpSpPr>
        <p:sp>
          <p:nvSpPr>
            <p:cNvPr id="41" name="Rectangle 40">
              <a:extLst>
                <a:ext uri="{FF2B5EF4-FFF2-40B4-BE49-F238E27FC236}">
                  <a16:creationId xmlns:a16="http://schemas.microsoft.com/office/drawing/2014/main" id="{ED90D79D-83A4-CBB9-1573-9E614C34AE7E}"/>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BCE5FDE-999C-9B30-51AC-DDDB1B345ACD}"/>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5C9102-26F1-E463-6FD0-DE4E4FD4628D}"/>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6209731-E927-11D5-DB89-55E8305A4F37}"/>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6C9275-93FE-A95F-CDFA-F9A17C5D7002}"/>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F0FA41F-68E6-41A7-5780-7B42C86FA6CD}"/>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0D5E83A-9057-8023-FB9C-7073CF07F744}"/>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2C925199-7DCB-D50B-2C93-75B3B284BD40}"/>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CB0AC92A-7504-7233-E31B-89C255444952}"/>
              </a:ext>
            </a:extLst>
          </p:cNvPr>
          <p:cNvGrpSpPr/>
          <p:nvPr/>
        </p:nvGrpSpPr>
        <p:grpSpPr>
          <a:xfrm>
            <a:off x="10972796" y="12801600"/>
            <a:ext cx="1219200" cy="1219200"/>
            <a:chOff x="10972798" y="5486400"/>
            <a:chExt cx="10972800" cy="10972800"/>
          </a:xfrm>
        </p:grpSpPr>
        <p:sp>
          <p:nvSpPr>
            <p:cNvPr id="50" name="Rectangle 49">
              <a:extLst>
                <a:ext uri="{FF2B5EF4-FFF2-40B4-BE49-F238E27FC236}">
                  <a16:creationId xmlns:a16="http://schemas.microsoft.com/office/drawing/2014/main" id="{ECC49EC7-C275-CE2F-8513-FA84D8740B2B}"/>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1B95D07-6A6C-8A68-C72F-04BA07394DEE}"/>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A324CBA-9094-39F3-798B-1B6ACE8D789A}"/>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877A750-B61C-0440-34F7-0D9D76EE5145}"/>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C214410-1529-532D-A68C-10961DB802A3}"/>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7074248-6D66-BCC0-EF67-A7DA61B8A494}"/>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707137E-79FD-4928-0718-3F7725B8AB00}"/>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525EDC40-7EB8-F17F-2307-8A14EB94D08A}"/>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F21DF99C-17E6-B350-4625-73F33DC3CBC8}"/>
              </a:ext>
            </a:extLst>
          </p:cNvPr>
          <p:cNvGrpSpPr/>
          <p:nvPr/>
        </p:nvGrpSpPr>
        <p:grpSpPr>
          <a:xfrm>
            <a:off x="13411196" y="12801600"/>
            <a:ext cx="1219200" cy="1219200"/>
            <a:chOff x="10972798" y="5486400"/>
            <a:chExt cx="10972800" cy="10972800"/>
          </a:xfrm>
        </p:grpSpPr>
        <p:sp>
          <p:nvSpPr>
            <p:cNvPr id="59" name="Rectangle 58">
              <a:extLst>
                <a:ext uri="{FF2B5EF4-FFF2-40B4-BE49-F238E27FC236}">
                  <a16:creationId xmlns:a16="http://schemas.microsoft.com/office/drawing/2014/main" id="{1DF0204C-70D5-9D4A-5C9F-CDA29B87D14C}"/>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70A885EF-837B-5FB0-D31C-F4964807372A}"/>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E5D5C76-B964-63C3-EE3A-AB0D0D058E91}"/>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ABBF082-A991-AD99-0AC0-B6B77E92183D}"/>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37636C2-5A99-DCED-8EC1-C79A0B6A88D7}"/>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B317F3F-C08B-C8F3-CE8E-195F6C8F83AC}"/>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650E397-00BD-D1FF-0A18-03C12DF07CE7}"/>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96D143AC-F719-B20F-9028-31C3B87A723B}"/>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A568F369-B589-0FE3-CFA1-2FDDD3C0E624}"/>
              </a:ext>
            </a:extLst>
          </p:cNvPr>
          <p:cNvGrpSpPr/>
          <p:nvPr/>
        </p:nvGrpSpPr>
        <p:grpSpPr>
          <a:xfrm>
            <a:off x="12191996" y="12801600"/>
            <a:ext cx="1219200" cy="1219200"/>
            <a:chOff x="10972798" y="5486400"/>
            <a:chExt cx="10972800" cy="10972800"/>
          </a:xfrm>
        </p:grpSpPr>
        <p:sp>
          <p:nvSpPr>
            <p:cNvPr id="68" name="Rectangle 67">
              <a:extLst>
                <a:ext uri="{FF2B5EF4-FFF2-40B4-BE49-F238E27FC236}">
                  <a16:creationId xmlns:a16="http://schemas.microsoft.com/office/drawing/2014/main" id="{041D7D68-0B15-4EEB-A0BB-DA81B9C23EE5}"/>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550971B-83E0-C041-3643-37FD6EF1C94A}"/>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59014D5-DC71-0609-7CFA-CA88394EABF4}"/>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253084C-157C-4321-A729-6EFFF384C397}"/>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509E323-FC3C-9417-D2A9-7851BFA28FA3}"/>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42AB715-C1CA-D903-CB20-CE98B2110E33}"/>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A611E67-F7BE-10AD-B763-01BFD4DC4BA3}"/>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EA35BD2C-4D99-0D4E-6DE4-5EF7D2197993}"/>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TextBox 75">
            <a:extLst>
              <a:ext uri="{FF2B5EF4-FFF2-40B4-BE49-F238E27FC236}">
                <a16:creationId xmlns:a16="http://schemas.microsoft.com/office/drawing/2014/main" id="{D7111D7E-03C3-5950-51B3-7AF065E6D2F9}"/>
              </a:ext>
            </a:extLst>
          </p:cNvPr>
          <p:cNvSpPr txBox="1"/>
          <p:nvPr/>
        </p:nvSpPr>
        <p:spPr>
          <a:xfrm>
            <a:off x="3657600" y="5486400"/>
            <a:ext cx="4304383" cy="1400383"/>
          </a:xfrm>
          <a:prstGeom prst="rect">
            <a:avLst/>
          </a:prstGeom>
          <a:noFill/>
        </p:spPr>
        <p:txBody>
          <a:bodyPr wrap="none" rtlCol="0">
            <a:spAutoFit/>
          </a:bodyPr>
          <a:lstStyle/>
          <a:p>
            <a:r>
              <a:rPr lang="en-US" sz="8500" u="sng" dirty="0">
                <a:latin typeface="Arial" panose="020B0604020202020204" pitchFamily="34" charset="0"/>
                <a:cs typeface="Arial" panose="020B0604020202020204" pitchFamily="34" charset="0"/>
              </a:rPr>
              <a:t>Round 3</a:t>
            </a:r>
          </a:p>
        </p:txBody>
      </p:sp>
      <p:grpSp>
        <p:nvGrpSpPr>
          <p:cNvPr id="78" name="Group 77">
            <a:extLst>
              <a:ext uri="{FF2B5EF4-FFF2-40B4-BE49-F238E27FC236}">
                <a16:creationId xmlns:a16="http://schemas.microsoft.com/office/drawing/2014/main" id="{AFBC7560-1F92-6045-A036-F2538C303541}"/>
              </a:ext>
            </a:extLst>
          </p:cNvPr>
          <p:cNvGrpSpPr/>
          <p:nvPr/>
        </p:nvGrpSpPr>
        <p:grpSpPr>
          <a:xfrm>
            <a:off x="14630406" y="12801600"/>
            <a:ext cx="3657600" cy="3657600"/>
            <a:chOff x="10972796" y="12801600"/>
            <a:chExt cx="3657600" cy="3657600"/>
          </a:xfrm>
        </p:grpSpPr>
        <p:sp>
          <p:nvSpPr>
            <p:cNvPr id="79" name="Rectangle 78">
              <a:extLst>
                <a:ext uri="{FF2B5EF4-FFF2-40B4-BE49-F238E27FC236}">
                  <a16:creationId xmlns:a16="http://schemas.microsoft.com/office/drawing/2014/main" id="{D2E19EFD-55EB-B164-C78F-3231A829C971}"/>
                </a:ext>
              </a:extLst>
            </p:cNvPr>
            <p:cNvSpPr/>
            <p:nvPr/>
          </p:nvSpPr>
          <p:spPr>
            <a:xfrm>
              <a:off x="10972797" y="160528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149FEE1-02A6-024F-BD8F-FEC4BB5CD8CA}"/>
                </a:ext>
              </a:extLst>
            </p:cNvPr>
            <p:cNvSpPr/>
            <p:nvPr/>
          </p:nvSpPr>
          <p:spPr>
            <a:xfrm>
              <a:off x="11379197" y="160528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5325509-A311-F18D-0FC3-1BC3B4444817}"/>
                </a:ext>
              </a:extLst>
            </p:cNvPr>
            <p:cNvSpPr/>
            <p:nvPr/>
          </p:nvSpPr>
          <p:spPr>
            <a:xfrm>
              <a:off x="10972797" y="156464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D688E5A9-9171-6C8E-C3C8-AB4869AE3FC7}"/>
                </a:ext>
              </a:extLst>
            </p:cNvPr>
            <p:cNvSpPr/>
            <p:nvPr/>
          </p:nvSpPr>
          <p:spPr>
            <a:xfrm>
              <a:off x="11785597" y="160528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11B24D9-86DA-B947-7E9D-7D83FE664C0C}"/>
                </a:ext>
              </a:extLst>
            </p:cNvPr>
            <p:cNvSpPr/>
            <p:nvPr/>
          </p:nvSpPr>
          <p:spPr>
            <a:xfrm>
              <a:off x="10972797" y="152400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45DBE785-7EA0-7A77-B9F7-AAEC734F8C87}"/>
                </a:ext>
              </a:extLst>
            </p:cNvPr>
            <p:cNvSpPr/>
            <p:nvPr/>
          </p:nvSpPr>
          <p:spPr>
            <a:xfrm>
              <a:off x="11379197" y="152400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BF0D5966-9404-8DEA-A55B-35221842BCC5}"/>
                </a:ext>
              </a:extLst>
            </p:cNvPr>
            <p:cNvSpPr/>
            <p:nvPr/>
          </p:nvSpPr>
          <p:spPr>
            <a:xfrm>
              <a:off x="11785597" y="152400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6AF558FD-A83C-D10A-6E5B-1ABFD66DA2D1}"/>
                </a:ext>
              </a:extLst>
            </p:cNvPr>
            <p:cNvSpPr/>
            <p:nvPr/>
          </p:nvSpPr>
          <p:spPr>
            <a:xfrm>
              <a:off x="11785597" y="156464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FD02ED65-8DAD-6C17-6FCF-3E6A251B5488}"/>
                </a:ext>
              </a:extLst>
            </p:cNvPr>
            <p:cNvGrpSpPr/>
            <p:nvPr/>
          </p:nvGrpSpPr>
          <p:grpSpPr>
            <a:xfrm>
              <a:off x="12191996" y="15240000"/>
              <a:ext cx="1219200" cy="1219200"/>
              <a:chOff x="10972798" y="5486400"/>
              <a:chExt cx="10972800" cy="10972800"/>
            </a:xfrm>
          </p:grpSpPr>
          <p:sp>
            <p:nvSpPr>
              <p:cNvPr id="142" name="Rectangle 141">
                <a:extLst>
                  <a:ext uri="{FF2B5EF4-FFF2-40B4-BE49-F238E27FC236}">
                    <a16:creationId xmlns:a16="http://schemas.microsoft.com/office/drawing/2014/main" id="{ACA9DBF8-DD2F-4405-303E-1C34AC6F6CE6}"/>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EBA5C752-5507-1DC0-564D-35D567FA4FCB}"/>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177E3444-4818-4902-FC1B-38F5717EAA4D}"/>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DE235B0E-E65B-5C23-7DEE-E8B9354D3954}"/>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B266F95D-B046-F170-2DFA-0F3869793348}"/>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FA568792-5C66-B9B8-3F56-0FB48B01CA26}"/>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2897818B-F761-D22D-A997-B1E5457C8E11}"/>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ectangle 148">
                <a:extLst>
                  <a:ext uri="{FF2B5EF4-FFF2-40B4-BE49-F238E27FC236}">
                    <a16:creationId xmlns:a16="http://schemas.microsoft.com/office/drawing/2014/main" id="{31DFE814-8603-CA21-AB1A-43D69F2401D6}"/>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DDBE9FDF-835E-6D51-21F5-E01E0E1C2DBA}"/>
                </a:ext>
              </a:extLst>
            </p:cNvPr>
            <p:cNvGrpSpPr/>
            <p:nvPr/>
          </p:nvGrpSpPr>
          <p:grpSpPr>
            <a:xfrm>
              <a:off x="13411196" y="15240000"/>
              <a:ext cx="1219200" cy="1219200"/>
              <a:chOff x="10972798" y="5486400"/>
              <a:chExt cx="10972800" cy="10972800"/>
            </a:xfrm>
          </p:grpSpPr>
          <p:sp>
            <p:nvSpPr>
              <p:cNvPr id="134" name="Rectangle 133">
                <a:extLst>
                  <a:ext uri="{FF2B5EF4-FFF2-40B4-BE49-F238E27FC236}">
                    <a16:creationId xmlns:a16="http://schemas.microsoft.com/office/drawing/2014/main" id="{2411E990-93CD-4BB4-5A32-68C526056B68}"/>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21285063-0E22-1A47-1DD4-C7A6205F0A1C}"/>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D6C7D1DA-D69B-6333-257F-6BF92BFA31DB}"/>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2A8A3C27-85F3-8D54-EE0F-41065C206E10}"/>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0D39632-AA0F-78FA-43F3-7AF03FA86CB9}"/>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BFB93573-3642-7B5F-2524-D9ABDBEF6374}"/>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4EDD941-6F4B-7FC8-C510-299EA4DC4CFF}"/>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140">
                <a:extLst>
                  <a:ext uri="{FF2B5EF4-FFF2-40B4-BE49-F238E27FC236}">
                    <a16:creationId xmlns:a16="http://schemas.microsoft.com/office/drawing/2014/main" id="{C15DA80B-2C94-82FC-7567-774BE8EC19A3}"/>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E888ED24-5279-3928-9729-0DADE300660E}"/>
                </a:ext>
              </a:extLst>
            </p:cNvPr>
            <p:cNvGrpSpPr/>
            <p:nvPr/>
          </p:nvGrpSpPr>
          <p:grpSpPr>
            <a:xfrm>
              <a:off x="10972796" y="14020800"/>
              <a:ext cx="1219200" cy="1219200"/>
              <a:chOff x="10972798" y="5486400"/>
              <a:chExt cx="10972800" cy="10972800"/>
            </a:xfrm>
          </p:grpSpPr>
          <p:sp>
            <p:nvSpPr>
              <p:cNvPr id="126" name="Rectangle 125">
                <a:extLst>
                  <a:ext uri="{FF2B5EF4-FFF2-40B4-BE49-F238E27FC236}">
                    <a16:creationId xmlns:a16="http://schemas.microsoft.com/office/drawing/2014/main" id="{D3528BBF-BEB4-6AD8-7223-3496DDB06B05}"/>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1EB18A37-F9B0-41AA-4704-63F66AABDAB8}"/>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62D76785-1080-7739-A0DB-029B941572B9}"/>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993AE533-D5F2-360E-A8BD-5E1F4FD1A747}"/>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2BBE3577-F23D-28F9-F386-42585A933B8C}"/>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46ED7A1-78C8-B7F5-9778-C4DC556ABD82}"/>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22CFE537-C1EB-694A-E557-D0128795CF43}"/>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132">
                <a:extLst>
                  <a:ext uri="{FF2B5EF4-FFF2-40B4-BE49-F238E27FC236}">
                    <a16:creationId xmlns:a16="http://schemas.microsoft.com/office/drawing/2014/main" id="{9D15BCD8-1C7A-3008-C877-DD45A0326619}"/>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4C6F8FCE-7211-C0A4-850A-B9110CE9504A}"/>
                </a:ext>
              </a:extLst>
            </p:cNvPr>
            <p:cNvGrpSpPr/>
            <p:nvPr/>
          </p:nvGrpSpPr>
          <p:grpSpPr>
            <a:xfrm>
              <a:off x="13411196" y="14020800"/>
              <a:ext cx="1219200" cy="1219200"/>
              <a:chOff x="10972798" y="5486400"/>
              <a:chExt cx="10972800" cy="10972800"/>
            </a:xfrm>
          </p:grpSpPr>
          <p:sp>
            <p:nvSpPr>
              <p:cNvPr id="118" name="Rectangle 117">
                <a:extLst>
                  <a:ext uri="{FF2B5EF4-FFF2-40B4-BE49-F238E27FC236}">
                    <a16:creationId xmlns:a16="http://schemas.microsoft.com/office/drawing/2014/main" id="{044A9ABF-BD72-C392-B7FB-0B3ECCA8315B}"/>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25EA4740-721F-1CB7-4531-EDEE0251B0C7}"/>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410AEC6E-3731-4C9F-EBF9-81628119C9FD}"/>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849BCBC-1328-FAB5-943A-BD262DB57763}"/>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DFAF2CFF-F323-F9B3-E834-65595019F203}"/>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9DA52639-C775-A8F2-8061-74A320217A21}"/>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DC873787-403B-6959-072D-1F89693BDD0D}"/>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04E13D5B-4E98-9F92-56F0-D2619D7FE2F9}"/>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EAFC2B1C-4E33-7C35-2A21-A2829A5A2379}"/>
                </a:ext>
              </a:extLst>
            </p:cNvPr>
            <p:cNvGrpSpPr/>
            <p:nvPr/>
          </p:nvGrpSpPr>
          <p:grpSpPr>
            <a:xfrm>
              <a:off x="10972796" y="12801600"/>
              <a:ext cx="1219200" cy="1219200"/>
              <a:chOff x="10972798" y="5486400"/>
              <a:chExt cx="10972800" cy="10972800"/>
            </a:xfrm>
          </p:grpSpPr>
          <p:sp>
            <p:nvSpPr>
              <p:cNvPr id="110" name="Rectangle 109">
                <a:extLst>
                  <a:ext uri="{FF2B5EF4-FFF2-40B4-BE49-F238E27FC236}">
                    <a16:creationId xmlns:a16="http://schemas.microsoft.com/office/drawing/2014/main" id="{E5709D94-C1F3-B294-BF50-A328B12ED95D}"/>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6C7DFACA-0703-941B-F908-514E309744DE}"/>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E5F76E5F-9B33-629D-4497-81838A0ADB42}"/>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D55F93E-EEF7-1CFF-F7C6-193C3EDF1AB7}"/>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9434CDAF-D9B5-64E8-FD3C-9C459B92D1E3}"/>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2F53584A-B1A1-C433-0D36-2CF976392310}"/>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F12D319A-1223-2949-DF43-7FCBB06DA4EE}"/>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DF75CF6F-3368-A80D-4AD0-60EB0C73B8C8}"/>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E46B90EE-D471-15CE-5FB1-D2894B49D614}"/>
                </a:ext>
              </a:extLst>
            </p:cNvPr>
            <p:cNvGrpSpPr/>
            <p:nvPr/>
          </p:nvGrpSpPr>
          <p:grpSpPr>
            <a:xfrm>
              <a:off x="13411196" y="12801600"/>
              <a:ext cx="1219200" cy="1219200"/>
              <a:chOff x="10972798" y="5486400"/>
              <a:chExt cx="10972800" cy="10972800"/>
            </a:xfrm>
          </p:grpSpPr>
          <p:sp>
            <p:nvSpPr>
              <p:cNvPr id="102" name="Rectangle 101">
                <a:extLst>
                  <a:ext uri="{FF2B5EF4-FFF2-40B4-BE49-F238E27FC236}">
                    <a16:creationId xmlns:a16="http://schemas.microsoft.com/office/drawing/2014/main" id="{C59BB5A2-E597-AF80-49D0-9242996222F3}"/>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AFB459DD-0D89-3E35-5123-3E414F617070}"/>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2FED0BDB-00D9-5D59-31AF-83F64FD8DB7F}"/>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5B9B3772-50AC-A75D-BD27-A28AE1226683}"/>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31F41679-8438-1CCE-BDC4-98E6E3136FE3}"/>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E4436D89-8826-B35E-58CA-535866C338D6}"/>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8732E4AA-3127-2060-B1F2-761F4705A744}"/>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6970E00B-6919-3725-3ACD-736F4DD18CBE}"/>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C38E16D4-0EE2-BDD6-A14A-E4F5F1839455}"/>
                </a:ext>
              </a:extLst>
            </p:cNvPr>
            <p:cNvGrpSpPr/>
            <p:nvPr/>
          </p:nvGrpSpPr>
          <p:grpSpPr>
            <a:xfrm>
              <a:off x="12191996" y="12801600"/>
              <a:ext cx="1219200" cy="1219200"/>
              <a:chOff x="10972798" y="5486400"/>
              <a:chExt cx="10972800" cy="10972800"/>
            </a:xfrm>
          </p:grpSpPr>
          <p:sp>
            <p:nvSpPr>
              <p:cNvPr id="94" name="Rectangle 93">
                <a:extLst>
                  <a:ext uri="{FF2B5EF4-FFF2-40B4-BE49-F238E27FC236}">
                    <a16:creationId xmlns:a16="http://schemas.microsoft.com/office/drawing/2014/main" id="{60C94BA2-366C-2033-1CE1-90F6E7765B69}"/>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22BEC115-78C0-D141-42E3-24C196F3719E}"/>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8844BFC-6C1F-38EE-FCA8-D074330A9554}"/>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667F6FE0-D474-AFE1-533E-C37122B0A1F5}"/>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E88C0140-DA9F-C80B-4370-6EB03F160EBD}"/>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1E8166F-C8C6-EB2D-8CD5-1813218C0EBC}"/>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50442875-280F-1418-D41E-12539A8C9AE4}"/>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1EFF7249-92FE-DB21-2B15-3ADDCDDAB037}"/>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0" name="Group 149">
            <a:extLst>
              <a:ext uri="{FF2B5EF4-FFF2-40B4-BE49-F238E27FC236}">
                <a16:creationId xmlns:a16="http://schemas.microsoft.com/office/drawing/2014/main" id="{1B2DA837-1217-DC51-FF9A-7E98F9F2DBB6}"/>
              </a:ext>
            </a:extLst>
          </p:cNvPr>
          <p:cNvGrpSpPr/>
          <p:nvPr/>
        </p:nvGrpSpPr>
        <p:grpSpPr>
          <a:xfrm>
            <a:off x="18288000" y="12801600"/>
            <a:ext cx="3657600" cy="3657600"/>
            <a:chOff x="10972796" y="12801600"/>
            <a:chExt cx="3657600" cy="3657600"/>
          </a:xfrm>
        </p:grpSpPr>
        <p:sp>
          <p:nvSpPr>
            <p:cNvPr id="151" name="Rectangle 150">
              <a:extLst>
                <a:ext uri="{FF2B5EF4-FFF2-40B4-BE49-F238E27FC236}">
                  <a16:creationId xmlns:a16="http://schemas.microsoft.com/office/drawing/2014/main" id="{28BD4637-9CBA-2577-C515-107A193F84BC}"/>
                </a:ext>
              </a:extLst>
            </p:cNvPr>
            <p:cNvSpPr/>
            <p:nvPr/>
          </p:nvSpPr>
          <p:spPr>
            <a:xfrm>
              <a:off x="10972797" y="160528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A4EB19CD-2612-3BF9-43CA-38D0EF81E91D}"/>
                </a:ext>
              </a:extLst>
            </p:cNvPr>
            <p:cNvSpPr/>
            <p:nvPr/>
          </p:nvSpPr>
          <p:spPr>
            <a:xfrm>
              <a:off x="11379197" y="160528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AE78FFA5-06D5-A300-A182-25E81D847D52}"/>
                </a:ext>
              </a:extLst>
            </p:cNvPr>
            <p:cNvSpPr/>
            <p:nvPr/>
          </p:nvSpPr>
          <p:spPr>
            <a:xfrm>
              <a:off x="10972797" y="156464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CB8B3364-228D-0A49-B63D-2F4FCBE3384E}"/>
                </a:ext>
              </a:extLst>
            </p:cNvPr>
            <p:cNvSpPr/>
            <p:nvPr/>
          </p:nvSpPr>
          <p:spPr>
            <a:xfrm>
              <a:off x="11785597" y="160528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75AAEC73-F56D-7BB5-D68C-D615262AD761}"/>
                </a:ext>
              </a:extLst>
            </p:cNvPr>
            <p:cNvSpPr/>
            <p:nvPr/>
          </p:nvSpPr>
          <p:spPr>
            <a:xfrm>
              <a:off x="10972797" y="152400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D4D470DA-6873-966A-2E00-300CBB69962E}"/>
                </a:ext>
              </a:extLst>
            </p:cNvPr>
            <p:cNvSpPr/>
            <p:nvPr/>
          </p:nvSpPr>
          <p:spPr>
            <a:xfrm>
              <a:off x="11379197" y="152400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592B34E2-5FB3-7B95-5EAB-720D523BB429}"/>
                </a:ext>
              </a:extLst>
            </p:cNvPr>
            <p:cNvSpPr/>
            <p:nvPr/>
          </p:nvSpPr>
          <p:spPr>
            <a:xfrm>
              <a:off x="11785597" y="152400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157">
              <a:extLst>
                <a:ext uri="{FF2B5EF4-FFF2-40B4-BE49-F238E27FC236}">
                  <a16:creationId xmlns:a16="http://schemas.microsoft.com/office/drawing/2014/main" id="{E8A83744-1A16-0FB9-7D72-53FA4E663150}"/>
                </a:ext>
              </a:extLst>
            </p:cNvPr>
            <p:cNvSpPr/>
            <p:nvPr/>
          </p:nvSpPr>
          <p:spPr>
            <a:xfrm>
              <a:off x="11785597" y="156464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a:extLst>
                <a:ext uri="{FF2B5EF4-FFF2-40B4-BE49-F238E27FC236}">
                  <a16:creationId xmlns:a16="http://schemas.microsoft.com/office/drawing/2014/main" id="{2DD2D2C1-B94C-5255-D4D8-1714B39C16E8}"/>
                </a:ext>
              </a:extLst>
            </p:cNvPr>
            <p:cNvGrpSpPr/>
            <p:nvPr/>
          </p:nvGrpSpPr>
          <p:grpSpPr>
            <a:xfrm>
              <a:off x="12191996" y="15240000"/>
              <a:ext cx="1219200" cy="1219200"/>
              <a:chOff x="10972798" y="5486400"/>
              <a:chExt cx="10972800" cy="10972800"/>
            </a:xfrm>
          </p:grpSpPr>
          <p:sp>
            <p:nvSpPr>
              <p:cNvPr id="214" name="Rectangle 213">
                <a:extLst>
                  <a:ext uri="{FF2B5EF4-FFF2-40B4-BE49-F238E27FC236}">
                    <a16:creationId xmlns:a16="http://schemas.microsoft.com/office/drawing/2014/main" id="{119AB69A-281E-89E2-ABF6-B8C54B4A35EE}"/>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24E2A632-2B93-1E87-CE97-32C6FC6D57CA}"/>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B1656C3F-92CB-B49B-EBA7-034E5A5BCEB1}"/>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ACB03485-A303-FAE6-2B69-8762AFBB2789}"/>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7FBB61BF-0D7F-B274-0995-8CA7140F9D62}"/>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281EF787-6AE9-1CE1-85E8-A8BCED60F0EA}"/>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9C3A54F5-0117-49ED-9D3A-A43CA8B372E8}"/>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Rectangle 220">
                <a:extLst>
                  <a:ext uri="{FF2B5EF4-FFF2-40B4-BE49-F238E27FC236}">
                    <a16:creationId xmlns:a16="http://schemas.microsoft.com/office/drawing/2014/main" id="{4DD8EA28-7C71-8086-B80A-9D97EF650166}"/>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 name="Group 159">
              <a:extLst>
                <a:ext uri="{FF2B5EF4-FFF2-40B4-BE49-F238E27FC236}">
                  <a16:creationId xmlns:a16="http://schemas.microsoft.com/office/drawing/2014/main" id="{2ADA4C42-FF7D-76DE-EF73-35873904B755}"/>
                </a:ext>
              </a:extLst>
            </p:cNvPr>
            <p:cNvGrpSpPr/>
            <p:nvPr/>
          </p:nvGrpSpPr>
          <p:grpSpPr>
            <a:xfrm>
              <a:off x="13411196" y="15240000"/>
              <a:ext cx="1219200" cy="1219200"/>
              <a:chOff x="10972798" y="5486400"/>
              <a:chExt cx="10972800" cy="10972800"/>
            </a:xfrm>
          </p:grpSpPr>
          <p:sp>
            <p:nvSpPr>
              <p:cNvPr id="206" name="Rectangle 205">
                <a:extLst>
                  <a:ext uri="{FF2B5EF4-FFF2-40B4-BE49-F238E27FC236}">
                    <a16:creationId xmlns:a16="http://schemas.microsoft.com/office/drawing/2014/main" id="{4E694E57-DC98-901F-BC55-337D1DAC857A}"/>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75DD370E-3646-6462-5B81-C34B952DEFAF}"/>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217ACC4C-3382-5A2C-A8E1-7A973A93ACFB}"/>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52670F9B-7AA0-04EC-B249-7C18E08D850A}"/>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81E966B8-6756-DAC3-50F7-E1D943CFACEB}"/>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BBE90B01-981E-7829-9F10-1171CA06F11B}"/>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E2D734A7-B0C0-D20D-41CB-67543811E415}"/>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Rectangle 212">
                <a:extLst>
                  <a:ext uri="{FF2B5EF4-FFF2-40B4-BE49-F238E27FC236}">
                    <a16:creationId xmlns:a16="http://schemas.microsoft.com/office/drawing/2014/main" id="{73D2FE1E-8740-73A6-883F-F2827B72ACDE}"/>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1F3C4B71-A8FB-8B22-3E9C-C0E2E993B426}"/>
                </a:ext>
              </a:extLst>
            </p:cNvPr>
            <p:cNvGrpSpPr/>
            <p:nvPr/>
          </p:nvGrpSpPr>
          <p:grpSpPr>
            <a:xfrm>
              <a:off x="10972796" y="14020800"/>
              <a:ext cx="1219200" cy="1219200"/>
              <a:chOff x="10972798" y="5486400"/>
              <a:chExt cx="10972800" cy="10972800"/>
            </a:xfrm>
          </p:grpSpPr>
          <p:sp>
            <p:nvSpPr>
              <p:cNvPr id="198" name="Rectangle 197">
                <a:extLst>
                  <a:ext uri="{FF2B5EF4-FFF2-40B4-BE49-F238E27FC236}">
                    <a16:creationId xmlns:a16="http://schemas.microsoft.com/office/drawing/2014/main" id="{3B1DE601-B9D9-F634-898C-4978190CF717}"/>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EF346823-CBC1-9FC3-8C3F-295FFF310D39}"/>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305455EC-CFB2-3F36-AFF0-CE3364CE6248}"/>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2D8BF5EC-AE5A-DACE-7325-F0420450887A}"/>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D71CA5AB-6298-23C3-F88E-16C289649BFE}"/>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071BEE71-A7E0-F8E7-951D-945E29D00CB6}"/>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8AE2407F-BDD5-43ED-1C53-142E3F619C7A}"/>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Rectangle 204">
                <a:extLst>
                  <a:ext uri="{FF2B5EF4-FFF2-40B4-BE49-F238E27FC236}">
                    <a16:creationId xmlns:a16="http://schemas.microsoft.com/office/drawing/2014/main" id="{E4ABFB84-4326-7A83-8DAE-6996F953B0A8}"/>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2" name="Group 161">
              <a:extLst>
                <a:ext uri="{FF2B5EF4-FFF2-40B4-BE49-F238E27FC236}">
                  <a16:creationId xmlns:a16="http://schemas.microsoft.com/office/drawing/2014/main" id="{A769574B-7614-E46D-A244-09919715ADE7}"/>
                </a:ext>
              </a:extLst>
            </p:cNvPr>
            <p:cNvGrpSpPr/>
            <p:nvPr/>
          </p:nvGrpSpPr>
          <p:grpSpPr>
            <a:xfrm>
              <a:off x="13411196" y="14020800"/>
              <a:ext cx="1219200" cy="1219200"/>
              <a:chOff x="10972798" y="5486400"/>
              <a:chExt cx="10972800" cy="10972800"/>
            </a:xfrm>
          </p:grpSpPr>
          <p:sp>
            <p:nvSpPr>
              <p:cNvPr id="190" name="Rectangle 189">
                <a:extLst>
                  <a:ext uri="{FF2B5EF4-FFF2-40B4-BE49-F238E27FC236}">
                    <a16:creationId xmlns:a16="http://schemas.microsoft.com/office/drawing/2014/main" id="{F626988E-1EF4-7505-03E0-180B4FFA3986}"/>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0BFAF6B8-C399-4A46-BDE2-3AD50FB4EC79}"/>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4E1F2E60-EC50-F234-458E-BEB37C67C253}"/>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CEE2DFB7-896E-B5C9-80D5-A494DAB0204B}"/>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A2B322DB-CBDC-4396-C9A9-459A7C7E719E}"/>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1B2D5971-68F8-5797-0B8E-EA4C874A5D48}"/>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FEDA3B32-6316-FFAD-F74F-9F02AAF87ACB}"/>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57DF8B2E-888B-1CF9-46DE-112AAC45AB7F}"/>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3" name="Group 162">
              <a:extLst>
                <a:ext uri="{FF2B5EF4-FFF2-40B4-BE49-F238E27FC236}">
                  <a16:creationId xmlns:a16="http://schemas.microsoft.com/office/drawing/2014/main" id="{E145D4B5-825D-66E5-5B02-69AFD82BE8E4}"/>
                </a:ext>
              </a:extLst>
            </p:cNvPr>
            <p:cNvGrpSpPr/>
            <p:nvPr/>
          </p:nvGrpSpPr>
          <p:grpSpPr>
            <a:xfrm>
              <a:off x="10972796" y="12801600"/>
              <a:ext cx="1219200" cy="1219200"/>
              <a:chOff x="10972798" y="5486400"/>
              <a:chExt cx="10972800" cy="10972800"/>
            </a:xfrm>
          </p:grpSpPr>
          <p:sp>
            <p:nvSpPr>
              <p:cNvPr id="182" name="Rectangle 181">
                <a:extLst>
                  <a:ext uri="{FF2B5EF4-FFF2-40B4-BE49-F238E27FC236}">
                    <a16:creationId xmlns:a16="http://schemas.microsoft.com/office/drawing/2014/main" id="{F462E177-C97E-4FF0-83FE-EA7E0C35DBD3}"/>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CC0FEC00-CF12-1E49-A687-8D1223B4463F}"/>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E38DF14C-7964-6CE9-C6FC-8CC2DB42F351}"/>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29C21DA1-8CDC-9C30-C879-D6CBE65DA099}"/>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D25A1E1A-A666-BDE7-3D04-5134350CA048}"/>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2C25B7E1-4A1D-23AB-6FC1-08CDFE27054B}"/>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6890D29D-F58E-4568-1422-CAF241B27304}"/>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Rectangle 188">
                <a:extLst>
                  <a:ext uri="{FF2B5EF4-FFF2-40B4-BE49-F238E27FC236}">
                    <a16:creationId xmlns:a16="http://schemas.microsoft.com/office/drawing/2014/main" id="{55C93F42-BC22-E900-11AA-2E1F908BAF1C}"/>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CFC2A513-6193-2A24-E571-E729D79888C3}"/>
                </a:ext>
              </a:extLst>
            </p:cNvPr>
            <p:cNvGrpSpPr/>
            <p:nvPr/>
          </p:nvGrpSpPr>
          <p:grpSpPr>
            <a:xfrm>
              <a:off x="13411196" y="12801600"/>
              <a:ext cx="1219200" cy="1219200"/>
              <a:chOff x="10972798" y="5486400"/>
              <a:chExt cx="10972800" cy="10972800"/>
            </a:xfrm>
          </p:grpSpPr>
          <p:sp>
            <p:nvSpPr>
              <p:cNvPr id="174" name="Rectangle 173">
                <a:extLst>
                  <a:ext uri="{FF2B5EF4-FFF2-40B4-BE49-F238E27FC236}">
                    <a16:creationId xmlns:a16="http://schemas.microsoft.com/office/drawing/2014/main" id="{F54B25A7-B001-6334-321A-7FEE63AD90BC}"/>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8FE43463-5944-AA74-F0B5-BC320D1D54EB}"/>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9C33D97E-E0B3-6381-157B-D4EC7BB01015}"/>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5632DB73-3A23-3095-6325-5345749F8917}"/>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0C733286-B922-EE1F-BF45-DE55A89686E0}"/>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36EBDE72-35F4-4205-35C5-712F2938C286}"/>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73CCDF7C-C551-980D-1B78-49D7A9370110}"/>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Rectangle 180">
                <a:extLst>
                  <a:ext uri="{FF2B5EF4-FFF2-40B4-BE49-F238E27FC236}">
                    <a16:creationId xmlns:a16="http://schemas.microsoft.com/office/drawing/2014/main" id="{06ADB7EA-022B-7AFB-EB3F-D31C3A6C4B00}"/>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5" name="Group 164">
              <a:extLst>
                <a:ext uri="{FF2B5EF4-FFF2-40B4-BE49-F238E27FC236}">
                  <a16:creationId xmlns:a16="http://schemas.microsoft.com/office/drawing/2014/main" id="{F236E5F8-17F9-2F16-89FD-469EABE2ECC0}"/>
                </a:ext>
              </a:extLst>
            </p:cNvPr>
            <p:cNvGrpSpPr/>
            <p:nvPr/>
          </p:nvGrpSpPr>
          <p:grpSpPr>
            <a:xfrm>
              <a:off x="12191996" y="12801600"/>
              <a:ext cx="1219200" cy="1219200"/>
              <a:chOff x="10972798" y="5486400"/>
              <a:chExt cx="10972800" cy="10972800"/>
            </a:xfrm>
          </p:grpSpPr>
          <p:sp>
            <p:nvSpPr>
              <p:cNvPr id="166" name="Rectangle 165">
                <a:extLst>
                  <a:ext uri="{FF2B5EF4-FFF2-40B4-BE49-F238E27FC236}">
                    <a16:creationId xmlns:a16="http://schemas.microsoft.com/office/drawing/2014/main" id="{988A2C9D-774C-BE3D-5B3E-E85B32940403}"/>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ED8C2EE0-B2EB-341C-DF2A-C9A9A82DD1E3}"/>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7C6EA512-EB1F-29E9-83F9-5C961BFE349E}"/>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D5ABF410-466D-D4D0-1F5F-9727C4C79C95}"/>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CB979049-26CA-0ED3-503B-FBDCCEE4C02F}"/>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4BCB73BB-A243-E4C1-4A6B-933D3B38DDB4}"/>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B9B71AC5-9779-1310-6A66-319122E26CC6}"/>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Rectangle 172">
                <a:extLst>
                  <a:ext uri="{FF2B5EF4-FFF2-40B4-BE49-F238E27FC236}">
                    <a16:creationId xmlns:a16="http://schemas.microsoft.com/office/drawing/2014/main" id="{6530148B-619B-B6FC-86E1-8679943D7207}"/>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2" name="Group 221">
            <a:extLst>
              <a:ext uri="{FF2B5EF4-FFF2-40B4-BE49-F238E27FC236}">
                <a16:creationId xmlns:a16="http://schemas.microsoft.com/office/drawing/2014/main" id="{1380A75A-AF8F-F4FA-1B0B-CAF1FAEF8CAB}"/>
              </a:ext>
            </a:extLst>
          </p:cNvPr>
          <p:cNvGrpSpPr/>
          <p:nvPr/>
        </p:nvGrpSpPr>
        <p:grpSpPr>
          <a:xfrm>
            <a:off x="10972797" y="9144000"/>
            <a:ext cx="3657600" cy="3657600"/>
            <a:chOff x="10972796" y="12801600"/>
            <a:chExt cx="3657600" cy="3657600"/>
          </a:xfrm>
        </p:grpSpPr>
        <p:sp>
          <p:nvSpPr>
            <p:cNvPr id="223" name="Rectangle 222">
              <a:extLst>
                <a:ext uri="{FF2B5EF4-FFF2-40B4-BE49-F238E27FC236}">
                  <a16:creationId xmlns:a16="http://schemas.microsoft.com/office/drawing/2014/main" id="{0051B05C-D135-373B-6A61-4701F41BA763}"/>
                </a:ext>
              </a:extLst>
            </p:cNvPr>
            <p:cNvSpPr/>
            <p:nvPr/>
          </p:nvSpPr>
          <p:spPr>
            <a:xfrm>
              <a:off x="10972797" y="160528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511540AE-984D-B6C8-0114-22140EFBA56E}"/>
                </a:ext>
              </a:extLst>
            </p:cNvPr>
            <p:cNvSpPr/>
            <p:nvPr/>
          </p:nvSpPr>
          <p:spPr>
            <a:xfrm>
              <a:off x="11379197" y="160528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9D419CCC-42A8-3ED7-51E9-5E587CB186E1}"/>
                </a:ext>
              </a:extLst>
            </p:cNvPr>
            <p:cNvSpPr/>
            <p:nvPr/>
          </p:nvSpPr>
          <p:spPr>
            <a:xfrm>
              <a:off x="10972797" y="156464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A39FC174-D4A1-7CE3-8BE6-C4B12231F231}"/>
                </a:ext>
              </a:extLst>
            </p:cNvPr>
            <p:cNvSpPr/>
            <p:nvPr/>
          </p:nvSpPr>
          <p:spPr>
            <a:xfrm>
              <a:off x="11785597" y="160528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AB55F617-4720-35C7-2BB9-A1F5B3E51C83}"/>
                </a:ext>
              </a:extLst>
            </p:cNvPr>
            <p:cNvSpPr/>
            <p:nvPr/>
          </p:nvSpPr>
          <p:spPr>
            <a:xfrm>
              <a:off x="10972797" y="152400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D290780A-25AF-E2E7-A1A6-7337A6D4D11D}"/>
                </a:ext>
              </a:extLst>
            </p:cNvPr>
            <p:cNvSpPr/>
            <p:nvPr/>
          </p:nvSpPr>
          <p:spPr>
            <a:xfrm>
              <a:off x="11379197" y="152400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527EC6FC-17A2-F492-0042-C26CF85B3494}"/>
                </a:ext>
              </a:extLst>
            </p:cNvPr>
            <p:cNvSpPr/>
            <p:nvPr/>
          </p:nvSpPr>
          <p:spPr>
            <a:xfrm>
              <a:off x="11785597" y="152400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Rectangle 229">
              <a:extLst>
                <a:ext uri="{FF2B5EF4-FFF2-40B4-BE49-F238E27FC236}">
                  <a16:creationId xmlns:a16="http://schemas.microsoft.com/office/drawing/2014/main" id="{AD44CA5B-B877-4126-CB34-DC42C21041E9}"/>
                </a:ext>
              </a:extLst>
            </p:cNvPr>
            <p:cNvSpPr/>
            <p:nvPr/>
          </p:nvSpPr>
          <p:spPr>
            <a:xfrm>
              <a:off x="11785597" y="156464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1" name="Group 230">
              <a:extLst>
                <a:ext uri="{FF2B5EF4-FFF2-40B4-BE49-F238E27FC236}">
                  <a16:creationId xmlns:a16="http://schemas.microsoft.com/office/drawing/2014/main" id="{50DE71F4-19EB-F271-2E32-FD2274C10A11}"/>
                </a:ext>
              </a:extLst>
            </p:cNvPr>
            <p:cNvGrpSpPr/>
            <p:nvPr/>
          </p:nvGrpSpPr>
          <p:grpSpPr>
            <a:xfrm>
              <a:off x="12191996" y="15240000"/>
              <a:ext cx="1219200" cy="1219200"/>
              <a:chOff x="10972798" y="5486400"/>
              <a:chExt cx="10972800" cy="10972800"/>
            </a:xfrm>
          </p:grpSpPr>
          <p:sp>
            <p:nvSpPr>
              <p:cNvPr id="286" name="Rectangle 285">
                <a:extLst>
                  <a:ext uri="{FF2B5EF4-FFF2-40B4-BE49-F238E27FC236}">
                    <a16:creationId xmlns:a16="http://schemas.microsoft.com/office/drawing/2014/main" id="{EBF9AF3B-7DCF-B2E4-A256-589EF2F57525}"/>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a:extLst>
                  <a:ext uri="{FF2B5EF4-FFF2-40B4-BE49-F238E27FC236}">
                    <a16:creationId xmlns:a16="http://schemas.microsoft.com/office/drawing/2014/main" id="{9CAE4A0E-7596-AFEC-EBC3-512842967593}"/>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E32E99C2-87F0-9EED-2077-AC42A3A48FBA}"/>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BF17E4DC-8ECA-4A0C-CD2D-07010FB15D83}"/>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8A708CE3-3777-5F7F-6FFF-392E135C05FF}"/>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9C04709A-5AF1-FEFF-4F6B-3E0896C2892C}"/>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EBD9E44A-1B87-AE16-A4B1-9D477CCD884E}"/>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3" name="Rectangle 292">
                <a:extLst>
                  <a:ext uri="{FF2B5EF4-FFF2-40B4-BE49-F238E27FC236}">
                    <a16:creationId xmlns:a16="http://schemas.microsoft.com/office/drawing/2014/main" id="{82FD583B-3F29-DFE8-37A3-3CD05D1B0DA3}"/>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 name="Group 231">
              <a:extLst>
                <a:ext uri="{FF2B5EF4-FFF2-40B4-BE49-F238E27FC236}">
                  <a16:creationId xmlns:a16="http://schemas.microsoft.com/office/drawing/2014/main" id="{ED856AC9-3AF1-2041-F9C1-C5D4D42CB7A0}"/>
                </a:ext>
              </a:extLst>
            </p:cNvPr>
            <p:cNvGrpSpPr/>
            <p:nvPr/>
          </p:nvGrpSpPr>
          <p:grpSpPr>
            <a:xfrm>
              <a:off x="13411196" y="15240000"/>
              <a:ext cx="1219200" cy="1219200"/>
              <a:chOff x="10972798" y="5486400"/>
              <a:chExt cx="10972800" cy="10972800"/>
            </a:xfrm>
          </p:grpSpPr>
          <p:sp>
            <p:nvSpPr>
              <p:cNvPr id="278" name="Rectangle 277">
                <a:extLst>
                  <a:ext uri="{FF2B5EF4-FFF2-40B4-BE49-F238E27FC236}">
                    <a16:creationId xmlns:a16="http://schemas.microsoft.com/office/drawing/2014/main" id="{B1B46F5F-56FC-795F-07B6-E9189218B908}"/>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a:extLst>
                  <a:ext uri="{FF2B5EF4-FFF2-40B4-BE49-F238E27FC236}">
                    <a16:creationId xmlns:a16="http://schemas.microsoft.com/office/drawing/2014/main" id="{4A7C50CA-D6D9-A066-5ADF-A1C0A846BE49}"/>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a:extLst>
                  <a:ext uri="{FF2B5EF4-FFF2-40B4-BE49-F238E27FC236}">
                    <a16:creationId xmlns:a16="http://schemas.microsoft.com/office/drawing/2014/main" id="{8B32EF8B-B6C2-F974-0CAF-E6D06EC61271}"/>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a:extLst>
                  <a:ext uri="{FF2B5EF4-FFF2-40B4-BE49-F238E27FC236}">
                    <a16:creationId xmlns:a16="http://schemas.microsoft.com/office/drawing/2014/main" id="{25E75225-8BE3-F7FB-7552-EDCB1DF28474}"/>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id="{A37D24D1-679C-16C6-5D2A-86DC99B28817}"/>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a:extLst>
                  <a:ext uri="{FF2B5EF4-FFF2-40B4-BE49-F238E27FC236}">
                    <a16:creationId xmlns:a16="http://schemas.microsoft.com/office/drawing/2014/main" id="{93AEDD8D-D2F0-55DD-8234-8672FB14BE20}"/>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a:extLst>
                  <a:ext uri="{FF2B5EF4-FFF2-40B4-BE49-F238E27FC236}">
                    <a16:creationId xmlns:a16="http://schemas.microsoft.com/office/drawing/2014/main" id="{0802D19B-257E-379B-6525-FE102ED701C1}"/>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Rectangle 284">
                <a:extLst>
                  <a:ext uri="{FF2B5EF4-FFF2-40B4-BE49-F238E27FC236}">
                    <a16:creationId xmlns:a16="http://schemas.microsoft.com/office/drawing/2014/main" id="{2214A823-BB08-47BB-CFA1-AF0F3A52B88B}"/>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3" name="Group 232">
              <a:extLst>
                <a:ext uri="{FF2B5EF4-FFF2-40B4-BE49-F238E27FC236}">
                  <a16:creationId xmlns:a16="http://schemas.microsoft.com/office/drawing/2014/main" id="{50E27CC3-9BB9-DCDD-9711-0BDB2CC76C49}"/>
                </a:ext>
              </a:extLst>
            </p:cNvPr>
            <p:cNvGrpSpPr/>
            <p:nvPr/>
          </p:nvGrpSpPr>
          <p:grpSpPr>
            <a:xfrm>
              <a:off x="10972796" y="14020800"/>
              <a:ext cx="1219200" cy="1219200"/>
              <a:chOff x="10972798" y="5486400"/>
              <a:chExt cx="10972800" cy="10972800"/>
            </a:xfrm>
          </p:grpSpPr>
          <p:sp>
            <p:nvSpPr>
              <p:cNvPr id="270" name="Rectangle 269">
                <a:extLst>
                  <a:ext uri="{FF2B5EF4-FFF2-40B4-BE49-F238E27FC236}">
                    <a16:creationId xmlns:a16="http://schemas.microsoft.com/office/drawing/2014/main" id="{212EECBF-7739-EB8D-50F1-63E8E76D2A7D}"/>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183DCBE8-9EBA-C654-6D3E-141C788371EE}"/>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84B39168-5012-32B4-A50B-B16EE51036DB}"/>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a:extLst>
                  <a:ext uri="{FF2B5EF4-FFF2-40B4-BE49-F238E27FC236}">
                    <a16:creationId xmlns:a16="http://schemas.microsoft.com/office/drawing/2014/main" id="{016600D0-9286-F145-E26A-B34C64236F47}"/>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A79A2359-F76D-1C18-3650-301A2FB4A460}"/>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a:extLst>
                  <a:ext uri="{FF2B5EF4-FFF2-40B4-BE49-F238E27FC236}">
                    <a16:creationId xmlns:a16="http://schemas.microsoft.com/office/drawing/2014/main" id="{B0DD8AE5-5A6C-2160-99BE-6EB0531FFBEF}"/>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7AC3CF7E-CD92-13D2-A9C1-B1DE96257931}"/>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7" name="Rectangle 276">
                <a:extLst>
                  <a:ext uri="{FF2B5EF4-FFF2-40B4-BE49-F238E27FC236}">
                    <a16:creationId xmlns:a16="http://schemas.microsoft.com/office/drawing/2014/main" id="{68B5174D-D638-63DE-2044-8B0FF292D889}"/>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4" name="Group 233">
              <a:extLst>
                <a:ext uri="{FF2B5EF4-FFF2-40B4-BE49-F238E27FC236}">
                  <a16:creationId xmlns:a16="http://schemas.microsoft.com/office/drawing/2014/main" id="{6C37B1CB-0EE5-BED5-A746-806CFF81B8E0}"/>
                </a:ext>
              </a:extLst>
            </p:cNvPr>
            <p:cNvGrpSpPr/>
            <p:nvPr/>
          </p:nvGrpSpPr>
          <p:grpSpPr>
            <a:xfrm>
              <a:off x="13411196" y="14020800"/>
              <a:ext cx="1219200" cy="1219200"/>
              <a:chOff x="10972798" y="5486400"/>
              <a:chExt cx="10972800" cy="10972800"/>
            </a:xfrm>
          </p:grpSpPr>
          <p:sp>
            <p:nvSpPr>
              <p:cNvPr id="262" name="Rectangle 261">
                <a:extLst>
                  <a:ext uri="{FF2B5EF4-FFF2-40B4-BE49-F238E27FC236}">
                    <a16:creationId xmlns:a16="http://schemas.microsoft.com/office/drawing/2014/main" id="{4867242A-14F3-948C-C891-C4415AC27D70}"/>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B7969290-74AC-9BD3-801A-887D66D0B104}"/>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164690D2-C79D-C199-D333-60AD9134F42E}"/>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B696DB8E-FE79-808F-766A-F68320570411}"/>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a:extLst>
                  <a:ext uri="{FF2B5EF4-FFF2-40B4-BE49-F238E27FC236}">
                    <a16:creationId xmlns:a16="http://schemas.microsoft.com/office/drawing/2014/main" id="{4A05077B-A95A-EC67-C8F0-2D8C5C55F48D}"/>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BDC91558-7224-DFF8-26C9-06713D001BE4}"/>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894B6A72-CAB7-7C85-5712-0128CE104A3F}"/>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Rectangle 268">
                <a:extLst>
                  <a:ext uri="{FF2B5EF4-FFF2-40B4-BE49-F238E27FC236}">
                    <a16:creationId xmlns:a16="http://schemas.microsoft.com/office/drawing/2014/main" id="{1C5B2BA5-2055-C6A8-ACC6-60675D221D04}"/>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 name="Group 234">
              <a:extLst>
                <a:ext uri="{FF2B5EF4-FFF2-40B4-BE49-F238E27FC236}">
                  <a16:creationId xmlns:a16="http://schemas.microsoft.com/office/drawing/2014/main" id="{73DEC111-E0C0-3CB9-FF4C-6EA55941DC80}"/>
                </a:ext>
              </a:extLst>
            </p:cNvPr>
            <p:cNvGrpSpPr/>
            <p:nvPr/>
          </p:nvGrpSpPr>
          <p:grpSpPr>
            <a:xfrm>
              <a:off x="10972796" y="12801600"/>
              <a:ext cx="1219200" cy="1219200"/>
              <a:chOff x="10972798" y="5486400"/>
              <a:chExt cx="10972800" cy="10972800"/>
            </a:xfrm>
          </p:grpSpPr>
          <p:sp>
            <p:nvSpPr>
              <p:cNvPr id="254" name="Rectangle 253">
                <a:extLst>
                  <a:ext uri="{FF2B5EF4-FFF2-40B4-BE49-F238E27FC236}">
                    <a16:creationId xmlns:a16="http://schemas.microsoft.com/office/drawing/2014/main" id="{BE83FB51-3B8B-1BC6-A0A7-E375ACF30C9A}"/>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a:extLst>
                  <a:ext uri="{FF2B5EF4-FFF2-40B4-BE49-F238E27FC236}">
                    <a16:creationId xmlns:a16="http://schemas.microsoft.com/office/drawing/2014/main" id="{C13670FB-5A53-8B3F-09F9-45B2B41634EF}"/>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2308E5B8-AB76-919A-1145-4BF4B631D1A5}"/>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1C8AEAC9-A615-8771-CF07-CAE0FA25FF0C}"/>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759EB715-3292-2D3A-F350-05E75D703FA4}"/>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D6A770B9-5E29-8694-9CDB-15385B240EC7}"/>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a:extLst>
                  <a:ext uri="{FF2B5EF4-FFF2-40B4-BE49-F238E27FC236}">
                    <a16:creationId xmlns:a16="http://schemas.microsoft.com/office/drawing/2014/main" id="{2483F886-6752-2E36-26B9-CD91FA613AE8}"/>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Rectangle 260">
                <a:extLst>
                  <a:ext uri="{FF2B5EF4-FFF2-40B4-BE49-F238E27FC236}">
                    <a16:creationId xmlns:a16="http://schemas.microsoft.com/office/drawing/2014/main" id="{6E59AAF2-D1E4-7E77-9E0A-0A3488AF1AC0}"/>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6" name="Group 235">
              <a:extLst>
                <a:ext uri="{FF2B5EF4-FFF2-40B4-BE49-F238E27FC236}">
                  <a16:creationId xmlns:a16="http://schemas.microsoft.com/office/drawing/2014/main" id="{6442ACB1-0657-AC79-46C3-E5D2DA6B0461}"/>
                </a:ext>
              </a:extLst>
            </p:cNvPr>
            <p:cNvGrpSpPr/>
            <p:nvPr/>
          </p:nvGrpSpPr>
          <p:grpSpPr>
            <a:xfrm>
              <a:off x="13411196" y="12801600"/>
              <a:ext cx="1219200" cy="1219200"/>
              <a:chOff x="10972798" y="5486400"/>
              <a:chExt cx="10972800" cy="10972800"/>
            </a:xfrm>
          </p:grpSpPr>
          <p:sp>
            <p:nvSpPr>
              <p:cNvPr id="246" name="Rectangle 245">
                <a:extLst>
                  <a:ext uri="{FF2B5EF4-FFF2-40B4-BE49-F238E27FC236}">
                    <a16:creationId xmlns:a16="http://schemas.microsoft.com/office/drawing/2014/main" id="{E9DAF637-DD50-301E-6B21-47290640122D}"/>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B7A8A7FD-7080-2103-C288-0CBC876EC31E}"/>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9F841158-76F5-5CE1-915B-E4BAA565A1A5}"/>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1A512997-D16D-8BC8-47BA-D1D82D99E2F2}"/>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D8B82592-9833-4125-012F-E3DB98F7BBDD}"/>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49DC79FE-3F3E-2BD6-D3E3-1E90A2EE24C1}"/>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6D94ABC3-446F-BC4D-7345-ED48260300F4}"/>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3" name="Rectangle 252">
                <a:extLst>
                  <a:ext uri="{FF2B5EF4-FFF2-40B4-BE49-F238E27FC236}">
                    <a16:creationId xmlns:a16="http://schemas.microsoft.com/office/drawing/2014/main" id="{4BC817DA-7A9C-1A94-3D4F-6A7F73C9ABC7}"/>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7" name="Group 236">
              <a:extLst>
                <a:ext uri="{FF2B5EF4-FFF2-40B4-BE49-F238E27FC236}">
                  <a16:creationId xmlns:a16="http://schemas.microsoft.com/office/drawing/2014/main" id="{BEBD0B69-8A8D-86A2-4175-FB63C7356BAB}"/>
                </a:ext>
              </a:extLst>
            </p:cNvPr>
            <p:cNvGrpSpPr/>
            <p:nvPr/>
          </p:nvGrpSpPr>
          <p:grpSpPr>
            <a:xfrm>
              <a:off x="12191996" y="12801600"/>
              <a:ext cx="1219200" cy="1219200"/>
              <a:chOff x="10972798" y="5486400"/>
              <a:chExt cx="10972800" cy="10972800"/>
            </a:xfrm>
          </p:grpSpPr>
          <p:sp>
            <p:nvSpPr>
              <p:cNvPr id="238" name="Rectangle 237">
                <a:extLst>
                  <a:ext uri="{FF2B5EF4-FFF2-40B4-BE49-F238E27FC236}">
                    <a16:creationId xmlns:a16="http://schemas.microsoft.com/office/drawing/2014/main" id="{05573E28-A21C-1612-EE5F-C72282C4CCAB}"/>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7B4EA973-AE57-6DCF-7717-6C6C2143CB95}"/>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6DCEA978-43DB-2EF0-E440-A0A8DA4A34B8}"/>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04AE9135-DCBA-4FD2-5593-81901D2A1C8E}"/>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41A560E1-A3EC-B3D3-F805-618655FD1E0D}"/>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A935F39B-A364-9E6D-F9C9-E2EE82300226}"/>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0D2C54C6-EEC3-63B5-1472-A0ACD2662342}"/>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5" name="Rectangle 244">
                <a:extLst>
                  <a:ext uri="{FF2B5EF4-FFF2-40B4-BE49-F238E27FC236}">
                    <a16:creationId xmlns:a16="http://schemas.microsoft.com/office/drawing/2014/main" id="{EBE49DC3-1BA6-A855-C0A7-C9FE0934A041}"/>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4" name="Group 293">
            <a:extLst>
              <a:ext uri="{FF2B5EF4-FFF2-40B4-BE49-F238E27FC236}">
                <a16:creationId xmlns:a16="http://schemas.microsoft.com/office/drawing/2014/main" id="{F6839A8C-D3FB-23ED-485D-6BE1137EC29D}"/>
              </a:ext>
            </a:extLst>
          </p:cNvPr>
          <p:cNvGrpSpPr/>
          <p:nvPr/>
        </p:nvGrpSpPr>
        <p:grpSpPr>
          <a:xfrm>
            <a:off x="10972797" y="5486400"/>
            <a:ext cx="3657600" cy="3657600"/>
            <a:chOff x="10972796" y="12801600"/>
            <a:chExt cx="3657600" cy="3657600"/>
          </a:xfrm>
        </p:grpSpPr>
        <p:sp>
          <p:nvSpPr>
            <p:cNvPr id="295" name="Rectangle 294">
              <a:extLst>
                <a:ext uri="{FF2B5EF4-FFF2-40B4-BE49-F238E27FC236}">
                  <a16:creationId xmlns:a16="http://schemas.microsoft.com/office/drawing/2014/main" id="{A88474AD-A0D3-95CA-BBB6-2467BF18CD66}"/>
                </a:ext>
              </a:extLst>
            </p:cNvPr>
            <p:cNvSpPr/>
            <p:nvPr/>
          </p:nvSpPr>
          <p:spPr>
            <a:xfrm>
              <a:off x="10972797" y="160528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32769AAC-59CE-E012-C9BF-1683717B6BE6}"/>
                </a:ext>
              </a:extLst>
            </p:cNvPr>
            <p:cNvSpPr/>
            <p:nvPr/>
          </p:nvSpPr>
          <p:spPr>
            <a:xfrm>
              <a:off x="11379197" y="160528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a:extLst>
                <a:ext uri="{FF2B5EF4-FFF2-40B4-BE49-F238E27FC236}">
                  <a16:creationId xmlns:a16="http://schemas.microsoft.com/office/drawing/2014/main" id="{7B8E01E5-5EFB-97E1-890E-ED4EAFD990A3}"/>
                </a:ext>
              </a:extLst>
            </p:cNvPr>
            <p:cNvSpPr/>
            <p:nvPr/>
          </p:nvSpPr>
          <p:spPr>
            <a:xfrm>
              <a:off x="10972797" y="156464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a:extLst>
                <a:ext uri="{FF2B5EF4-FFF2-40B4-BE49-F238E27FC236}">
                  <a16:creationId xmlns:a16="http://schemas.microsoft.com/office/drawing/2014/main" id="{15FBC8FC-B375-18D9-CC00-4D56F9E0B11C}"/>
                </a:ext>
              </a:extLst>
            </p:cNvPr>
            <p:cNvSpPr/>
            <p:nvPr/>
          </p:nvSpPr>
          <p:spPr>
            <a:xfrm>
              <a:off x="11785597" y="160528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a:extLst>
                <a:ext uri="{FF2B5EF4-FFF2-40B4-BE49-F238E27FC236}">
                  <a16:creationId xmlns:a16="http://schemas.microsoft.com/office/drawing/2014/main" id="{171EB24F-8C24-AFF9-C92A-BBE46806E994}"/>
                </a:ext>
              </a:extLst>
            </p:cNvPr>
            <p:cNvSpPr/>
            <p:nvPr/>
          </p:nvSpPr>
          <p:spPr>
            <a:xfrm>
              <a:off x="10972797" y="152400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a:extLst>
                <a:ext uri="{FF2B5EF4-FFF2-40B4-BE49-F238E27FC236}">
                  <a16:creationId xmlns:a16="http://schemas.microsoft.com/office/drawing/2014/main" id="{7FF850CD-7DB5-0595-F702-F00001B0733E}"/>
                </a:ext>
              </a:extLst>
            </p:cNvPr>
            <p:cNvSpPr/>
            <p:nvPr/>
          </p:nvSpPr>
          <p:spPr>
            <a:xfrm>
              <a:off x="11379197" y="152400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a:extLst>
                <a:ext uri="{FF2B5EF4-FFF2-40B4-BE49-F238E27FC236}">
                  <a16:creationId xmlns:a16="http://schemas.microsoft.com/office/drawing/2014/main" id="{A1E42ADC-00FC-DB50-8F40-ABF8CC9663C2}"/>
                </a:ext>
              </a:extLst>
            </p:cNvPr>
            <p:cNvSpPr/>
            <p:nvPr/>
          </p:nvSpPr>
          <p:spPr>
            <a:xfrm>
              <a:off x="11785597" y="152400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Rectangle 301">
              <a:extLst>
                <a:ext uri="{FF2B5EF4-FFF2-40B4-BE49-F238E27FC236}">
                  <a16:creationId xmlns:a16="http://schemas.microsoft.com/office/drawing/2014/main" id="{AE2E0A5D-3F7F-082B-C99D-A064578A8D44}"/>
                </a:ext>
              </a:extLst>
            </p:cNvPr>
            <p:cNvSpPr/>
            <p:nvPr/>
          </p:nvSpPr>
          <p:spPr>
            <a:xfrm>
              <a:off x="11785597" y="156464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3" name="Group 302">
              <a:extLst>
                <a:ext uri="{FF2B5EF4-FFF2-40B4-BE49-F238E27FC236}">
                  <a16:creationId xmlns:a16="http://schemas.microsoft.com/office/drawing/2014/main" id="{892EAEBA-FF88-02A7-ED42-F79111B967B4}"/>
                </a:ext>
              </a:extLst>
            </p:cNvPr>
            <p:cNvGrpSpPr/>
            <p:nvPr/>
          </p:nvGrpSpPr>
          <p:grpSpPr>
            <a:xfrm>
              <a:off x="12191996" y="15240000"/>
              <a:ext cx="1219200" cy="1219200"/>
              <a:chOff x="10972798" y="5486400"/>
              <a:chExt cx="10972800" cy="10972800"/>
            </a:xfrm>
          </p:grpSpPr>
          <p:sp>
            <p:nvSpPr>
              <p:cNvPr id="358" name="Rectangle 357">
                <a:extLst>
                  <a:ext uri="{FF2B5EF4-FFF2-40B4-BE49-F238E27FC236}">
                    <a16:creationId xmlns:a16="http://schemas.microsoft.com/office/drawing/2014/main" id="{5D2CC406-BBC7-AA69-3E40-56FE38D48EE2}"/>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Rectangle 358">
                <a:extLst>
                  <a:ext uri="{FF2B5EF4-FFF2-40B4-BE49-F238E27FC236}">
                    <a16:creationId xmlns:a16="http://schemas.microsoft.com/office/drawing/2014/main" id="{3BDE68B5-E829-11E4-C27F-42D6B24A710C}"/>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ectangle 359">
                <a:extLst>
                  <a:ext uri="{FF2B5EF4-FFF2-40B4-BE49-F238E27FC236}">
                    <a16:creationId xmlns:a16="http://schemas.microsoft.com/office/drawing/2014/main" id="{EDE95730-3926-F957-56F1-FB7B3494BC26}"/>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Rectangle 360">
                <a:extLst>
                  <a:ext uri="{FF2B5EF4-FFF2-40B4-BE49-F238E27FC236}">
                    <a16:creationId xmlns:a16="http://schemas.microsoft.com/office/drawing/2014/main" id="{6AB4FC7E-7A38-EC7A-F0BF-30EAB30D7A4E}"/>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ectangle 361">
                <a:extLst>
                  <a:ext uri="{FF2B5EF4-FFF2-40B4-BE49-F238E27FC236}">
                    <a16:creationId xmlns:a16="http://schemas.microsoft.com/office/drawing/2014/main" id="{494111B5-68F6-C422-64C0-83A8A73E3888}"/>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a:extLst>
                  <a:ext uri="{FF2B5EF4-FFF2-40B4-BE49-F238E27FC236}">
                    <a16:creationId xmlns:a16="http://schemas.microsoft.com/office/drawing/2014/main" id="{03535C75-A40A-3376-900E-C637784A2377}"/>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ectangle 363">
                <a:extLst>
                  <a:ext uri="{FF2B5EF4-FFF2-40B4-BE49-F238E27FC236}">
                    <a16:creationId xmlns:a16="http://schemas.microsoft.com/office/drawing/2014/main" id="{8F0845D2-5045-3CBB-3FCB-FCAD2442756D}"/>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5" name="Rectangle 364">
                <a:extLst>
                  <a:ext uri="{FF2B5EF4-FFF2-40B4-BE49-F238E27FC236}">
                    <a16:creationId xmlns:a16="http://schemas.microsoft.com/office/drawing/2014/main" id="{55FF77D0-D5CF-A3DF-D3A8-61A91A6C85BD}"/>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4" name="Group 303">
              <a:extLst>
                <a:ext uri="{FF2B5EF4-FFF2-40B4-BE49-F238E27FC236}">
                  <a16:creationId xmlns:a16="http://schemas.microsoft.com/office/drawing/2014/main" id="{BCC9093F-BBBB-383A-3D74-AE90E952F20C}"/>
                </a:ext>
              </a:extLst>
            </p:cNvPr>
            <p:cNvGrpSpPr/>
            <p:nvPr/>
          </p:nvGrpSpPr>
          <p:grpSpPr>
            <a:xfrm>
              <a:off x="13411196" y="15240000"/>
              <a:ext cx="1219200" cy="1219200"/>
              <a:chOff x="10972798" y="5486400"/>
              <a:chExt cx="10972800" cy="10972800"/>
            </a:xfrm>
          </p:grpSpPr>
          <p:sp>
            <p:nvSpPr>
              <p:cNvPr id="350" name="Rectangle 349">
                <a:extLst>
                  <a:ext uri="{FF2B5EF4-FFF2-40B4-BE49-F238E27FC236}">
                    <a16:creationId xmlns:a16="http://schemas.microsoft.com/office/drawing/2014/main" id="{A0984B82-E7F4-68F2-B69B-F415F7AF2604}"/>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ectangle 350">
                <a:extLst>
                  <a:ext uri="{FF2B5EF4-FFF2-40B4-BE49-F238E27FC236}">
                    <a16:creationId xmlns:a16="http://schemas.microsoft.com/office/drawing/2014/main" id="{C31E8A2B-1A1E-5635-52CF-B8D97CB7843B}"/>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ectangle 351">
                <a:extLst>
                  <a:ext uri="{FF2B5EF4-FFF2-40B4-BE49-F238E27FC236}">
                    <a16:creationId xmlns:a16="http://schemas.microsoft.com/office/drawing/2014/main" id="{E1351783-112E-BAA7-BAFA-836F7ACBC5C1}"/>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a:extLst>
                  <a:ext uri="{FF2B5EF4-FFF2-40B4-BE49-F238E27FC236}">
                    <a16:creationId xmlns:a16="http://schemas.microsoft.com/office/drawing/2014/main" id="{93356AA4-8B86-9762-090C-A8C3DA075E0E}"/>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Rectangle 353">
                <a:extLst>
                  <a:ext uri="{FF2B5EF4-FFF2-40B4-BE49-F238E27FC236}">
                    <a16:creationId xmlns:a16="http://schemas.microsoft.com/office/drawing/2014/main" id="{98B674A5-5E22-1E33-5F7E-776C9B40B490}"/>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ectangle 354">
                <a:extLst>
                  <a:ext uri="{FF2B5EF4-FFF2-40B4-BE49-F238E27FC236}">
                    <a16:creationId xmlns:a16="http://schemas.microsoft.com/office/drawing/2014/main" id="{F5419B15-728F-4450-8274-7EDF974696A4}"/>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Rectangle 355">
                <a:extLst>
                  <a:ext uri="{FF2B5EF4-FFF2-40B4-BE49-F238E27FC236}">
                    <a16:creationId xmlns:a16="http://schemas.microsoft.com/office/drawing/2014/main" id="{A4A10B62-0B9F-BC82-C993-328646F03F81}"/>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7" name="Rectangle 356">
                <a:extLst>
                  <a:ext uri="{FF2B5EF4-FFF2-40B4-BE49-F238E27FC236}">
                    <a16:creationId xmlns:a16="http://schemas.microsoft.com/office/drawing/2014/main" id="{287250E9-FFC9-1983-3C62-F329E511E7CF}"/>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5" name="Group 304">
              <a:extLst>
                <a:ext uri="{FF2B5EF4-FFF2-40B4-BE49-F238E27FC236}">
                  <a16:creationId xmlns:a16="http://schemas.microsoft.com/office/drawing/2014/main" id="{E37A366B-10D3-D49C-84C2-EC09809839C1}"/>
                </a:ext>
              </a:extLst>
            </p:cNvPr>
            <p:cNvGrpSpPr/>
            <p:nvPr/>
          </p:nvGrpSpPr>
          <p:grpSpPr>
            <a:xfrm>
              <a:off x="10972796" y="14020800"/>
              <a:ext cx="1219200" cy="1219200"/>
              <a:chOff x="10972798" y="5486400"/>
              <a:chExt cx="10972800" cy="10972800"/>
            </a:xfrm>
          </p:grpSpPr>
          <p:sp>
            <p:nvSpPr>
              <p:cNvPr id="342" name="Rectangle 341">
                <a:extLst>
                  <a:ext uri="{FF2B5EF4-FFF2-40B4-BE49-F238E27FC236}">
                    <a16:creationId xmlns:a16="http://schemas.microsoft.com/office/drawing/2014/main" id="{2B9FABD2-E14D-9F88-1C51-168B3D2210CF}"/>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Rectangle 342">
                <a:extLst>
                  <a:ext uri="{FF2B5EF4-FFF2-40B4-BE49-F238E27FC236}">
                    <a16:creationId xmlns:a16="http://schemas.microsoft.com/office/drawing/2014/main" id="{F2015AA5-2C69-2FDF-2E32-94A74F77DED9}"/>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Rectangle 343">
                <a:extLst>
                  <a:ext uri="{FF2B5EF4-FFF2-40B4-BE49-F238E27FC236}">
                    <a16:creationId xmlns:a16="http://schemas.microsoft.com/office/drawing/2014/main" id="{D77641F6-2408-6EE1-F7F9-E389FDDD2C1F}"/>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Rectangle 344">
                <a:extLst>
                  <a:ext uri="{FF2B5EF4-FFF2-40B4-BE49-F238E27FC236}">
                    <a16:creationId xmlns:a16="http://schemas.microsoft.com/office/drawing/2014/main" id="{7D8B0B99-E247-4C5D-6796-456D614A58D4}"/>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Rectangle 345">
                <a:extLst>
                  <a:ext uri="{FF2B5EF4-FFF2-40B4-BE49-F238E27FC236}">
                    <a16:creationId xmlns:a16="http://schemas.microsoft.com/office/drawing/2014/main" id="{859BAD1A-5240-9182-ECF8-095D2BB7C5EE}"/>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46">
                <a:extLst>
                  <a:ext uri="{FF2B5EF4-FFF2-40B4-BE49-F238E27FC236}">
                    <a16:creationId xmlns:a16="http://schemas.microsoft.com/office/drawing/2014/main" id="{D7D251FA-E161-48A2-B1D0-110190117A10}"/>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347">
                <a:extLst>
                  <a:ext uri="{FF2B5EF4-FFF2-40B4-BE49-F238E27FC236}">
                    <a16:creationId xmlns:a16="http://schemas.microsoft.com/office/drawing/2014/main" id="{76FBA8F2-B276-FA58-3092-04113D9992C9}"/>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Rectangle 348">
                <a:extLst>
                  <a:ext uri="{FF2B5EF4-FFF2-40B4-BE49-F238E27FC236}">
                    <a16:creationId xmlns:a16="http://schemas.microsoft.com/office/drawing/2014/main" id="{31438A88-9A1C-B006-7BF2-0077B74F5EC0}"/>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6" name="Group 305">
              <a:extLst>
                <a:ext uri="{FF2B5EF4-FFF2-40B4-BE49-F238E27FC236}">
                  <a16:creationId xmlns:a16="http://schemas.microsoft.com/office/drawing/2014/main" id="{79BD1FCF-FA9A-2227-2FFE-CC90CB149C75}"/>
                </a:ext>
              </a:extLst>
            </p:cNvPr>
            <p:cNvGrpSpPr/>
            <p:nvPr/>
          </p:nvGrpSpPr>
          <p:grpSpPr>
            <a:xfrm>
              <a:off x="13411196" y="14020800"/>
              <a:ext cx="1219200" cy="1219200"/>
              <a:chOff x="10972798" y="5486400"/>
              <a:chExt cx="10972800" cy="10972800"/>
            </a:xfrm>
          </p:grpSpPr>
          <p:sp>
            <p:nvSpPr>
              <p:cNvPr id="334" name="Rectangle 333">
                <a:extLst>
                  <a:ext uri="{FF2B5EF4-FFF2-40B4-BE49-F238E27FC236}">
                    <a16:creationId xmlns:a16="http://schemas.microsoft.com/office/drawing/2014/main" id="{B16AB4AA-755D-B5B3-65FD-81F4443BC616}"/>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a:extLst>
                  <a:ext uri="{FF2B5EF4-FFF2-40B4-BE49-F238E27FC236}">
                    <a16:creationId xmlns:a16="http://schemas.microsoft.com/office/drawing/2014/main" id="{0773F37A-1D52-2CC4-9D77-3027A6E4D422}"/>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Rectangle 335">
                <a:extLst>
                  <a:ext uri="{FF2B5EF4-FFF2-40B4-BE49-F238E27FC236}">
                    <a16:creationId xmlns:a16="http://schemas.microsoft.com/office/drawing/2014/main" id="{050EF84B-25C3-709A-EBB6-DFBA2D58DC2B}"/>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Rectangle 336">
                <a:extLst>
                  <a:ext uri="{FF2B5EF4-FFF2-40B4-BE49-F238E27FC236}">
                    <a16:creationId xmlns:a16="http://schemas.microsoft.com/office/drawing/2014/main" id="{A8073E5E-97CB-4F46-D265-6360D75577F2}"/>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337">
                <a:extLst>
                  <a:ext uri="{FF2B5EF4-FFF2-40B4-BE49-F238E27FC236}">
                    <a16:creationId xmlns:a16="http://schemas.microsoft.com/office/drawing/2014/main" id="{71B5A691-778C-B096-7731-C7A908F4CC6A}"/>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Rectangle 338">
                <a:extLst>
                  <a:ext uri="{FF2B5EF4-FFF2-40B4-BE49-F238E27FC236}">
                    <a16:creationId xmlns:a16="http://schemas.microsoft.com/office/drawing/2014/main" id="{0733CE71-C296-8428-C9C7-AC4EDABD24AD}"/>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Rectangle 339">
                <a:extLst>
                  <a:ext uri="{FF2B5EF4-FFF2-40B4-BE49-F238E27FC236}">
                    <a16:creationId xmlns:a16="http://schemas.microsoft.com/office/drawing/2014/main" id="{3744DA55-13D3-0827-2325-78D4DE5E5F9B}"/>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Rectangle 340">
                <a:extLst>
                  <a:ext uri="{FF2B5EF4-FFF2-40B4-BE49-F238E27FC236}">
                    <a16:creationId xmlns:a16="http://schemas.microsoft.com/office/drawing/2014/main" id="{8BAE4EFF-83C3-655B-C6F1-1E2E9D013CCA}"/>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7" name="Group 306">
              <a:extLst>
                <a:ext uri="{FF2B5EF4-FFF2-40B4-BE49-F238E27FC236}">
                  <a16:creationId xmlns:a16="http://schemas.microsoft.com/office/drawing/2014/main" id="{5E5A4F51-DDC7-268B-B265-14C4A51F0B84}"/>
                </a:ext>
              </a:extLst>
            </p:cNvPr>
            <p:cNvGrpSpPr/>
            <p:nvPr/>
          </p:nvGrpSpPr>
          <p:grpSpPr>
            <a:xfrm>
              <a:off x="10972796" y="12801600"/>
              <a:ext cx="1219200" cy="1219200"/>
              <a:chOff x="10972798" y="5486400"/>
              <a:chExt cx="10972800" cy="10972800"/>
            </a:xfrm>
          </p:grpSpPr>
          <p:sp>
            <p:nvSpPr>
              <p:cNvPr id="326" name="Rectangle 325">
                <a:extLst>
                  <a:ext uri="{FF2B5EF4-FFF2-40B4-BE49-F238E27FC236}">
                    <a16:creationId xmlns:a16="http://schemas.microsoft.com/office/drawing/2014/main" id="{24583F92-304B-A3CE-6B33-60BF6A1D6A52}"/>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ectangle 326">
                <a:extLst>
                  <a:ext uri="{FF2B5EF4-FFF2-40B4-BE49-F238E27FC236}">
                    <a16:creationId xmlns:a16="http://schemas.microsoft.com/office/drawing/2014/main" id="{E14107B2-97C6-B8C5-0750-4ED0E65C3C4B}"/>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Rectangle 327">
                <a:extLst>
                  <a:ext uri="{FF2B5EF4-FFF2-40B4-BE49-F238E27FC236}">
                    <a16:creationId xmlns:a16="http://schemas.microsoft.com/office/drawing/2014/main" id="{3C7E9938-1152-55B1-9214-FD9571C8487C}"/>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a:extLst>
                  <a:ext uri="{FF2B5EF4-FFF2-40B4-BE49-F238E27FC236}">
                    <a16:creationId xmlns:a16="http://schemas.microsoft.com/office/drawing/2014/main" id="{DA245E3F-213D-3A7D-73CF-72E95367DC7B}"/>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a:extLst>
                  <a:ext uri="{FF2B5EF4-FFF2-40B4-BE49-F238E27FC236}">
                    <a16:creationId xmlns:a16="http://schemas.microsoft.com/office/drawing/2014/main" id="{E6A1F063-0C17-E892-F423-486D4C6D393B}"/>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330">
                <a:extLst>
                  <a:ext uri="{FF2B5EF4-FFF2-40B4-BE49-F238E27FC236}">
                    <a16:creationId xmlns:a16="http://schemas.microsoft.com/office/drawing/2014/main" id="{CED6DF6D-D6FA-327B-4C5B-F907B95C4929}"/>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Rectangle 331">
                <a:extLst>
                  <a:ext uri="{FF2B5EF4-FFF2-40B4-BE49-F238E27FC236}">
                    <a16:creationId xmlns:a16="http://schemas.microsoft.com/office/drawing/2014/main" id="{8E3670CB-B00F-AC2D-A5CC-3C9ED4E456F6}"/>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Rectangle 332">
                <a:extLst>
                  <a:ext uri="{FF2B5EF4-FFF2-40B4-BE49-F238E27FC236}">
                    <a16:creationId xmlns:a16="http://schemas.microsoft.com/office/drawing/2014/main" id="{AA22693B-9F30-2BA7-5E19-DC858378B7C8}"/>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8" name="Group 307">
              <a:extLst>
                <a:ext uri="{FF2B5EF4-FFF2-40B4-BE49-F238E27FC236}">
                  <a16:creationId xmlns:a16="http://schemas.microsoft.com/office/drawing/2014/main" id="{E1521B7E-1470-14BB-5814-6CDE0EBBC90D}"/>
                </a:ext>
              </a:extLst>
            </p:cNvPr>
            <p:cNvGrpSpPr/>
            <p:nvPr/>
          </p:nvGrpSpPr>
          <p:grpSpPr>
            <a:xfrm>
              <a:off x="13411196" y="12801600"/>
              <a:ext cx="1219200" cy="1219200"/>
              <a:chOff x="10972798" y="5486400"/>
              <a:chExt cx="10972800" cy="10972800"/>
            </a:xfrm>
          </p:grpSpPr>
          <p:sp>
            <p:nvSpPr>
              <p:cNvPr id="318" name="Rectangle 317">
                <a:extLst>
                  <a:ext uri="{FF2B5EF4-FFF2-40B4-BE49-F238E27FC236}">
                    <a16:creationId xmlns:a16="http://schemas.microsoft.com/office/drawing/2014/main" id="{3EC3ED20-F700-42AB-6BFB-E1F63778BA98}"/>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a:extLst>
                  <a:ext uri="{FF2B5EF4-FFF2-40B4-BE49-F238E27FC236}">
                    <a16:creationId xmlns:a16="http://schemas.microsoft.com/office/drawing/2014/main" id="{1FF0315C-2AFB-452C-A792-30DD00922E46}"/>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a:extLst>
                  <a:ext uri="{FF2B5EF4-FFF2-40B4-BE49-F238E27FC236}">
                    <a16:creationId xmlns:a16="http://schemas.microsoft.com/office/drawing/2014/main" id="{5E08E33E-CC5B-4D0D-FE3F-233EF462E323}"/>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a:extLst>
                  <a:ext uri="{FF2B5EF4-FFF2-40B4-BE49-F238E27FC236}">
                    <a16:creationId xmlns:a16="http://schemas.microsoft.com/office/drawing/2014/main" id="{2AB0A97F-0548-DBE0-A31A-87634A1E1B69}"/>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9A0C77E8-E913-7E01-2F21-8C0F35A87F08}"/>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a:extLst>
                  <a:ext uri="{FF2B5EF4-FFF2-40B4-BE49-F238E27FC236}">
                    <a16:creationId xmlns:a16="http://schemas.microsoft.com/office/drawing/2014/main" id="{A6E5C962-E81E-7343-A9A2-866E38FE89C0}"/>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a:extLst>
                  <a:ext uri="{FF2B5EF4-FFF2-40B4-BE49-F238E27FC236}">
                    <a16:creationId xmlns:a16="http://schemas.microsoft.com/office/drawing/2014/main" id="{8AA523CD-3AAF-DBFA-5E44-F9D4728B86BE}"/>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Rectangle 324">
                <a:extLst>
                  <a:ext uri="{FF2B5EF4-FFF2-40B4-BE49-F238E27FC236}">
                    <a16:creationId xmlns:a16="http://schemas.microsoft.com/office/drawing/2014/main" id="{E80AFBC9-60B6-F09A-4DA0-B901754B7562}"/>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 name="Group 308">
              <a:extLst>
                <a:ext uri="{FF2B5EF4-FFF2-40B4-BE49-F238E27FC236}">
                  <a16:creationId xmlns:a16="http://schemas.microsoft.com/office/drawing/2014/main" id="{52E0F685-E451-9DA9-BD43-0985CC5E89B5}"/>
                </a:ext>
              </a:extLst>
            </p:cNvPr>
            <p:cNvGrpSpPr/>
            <p:nvPr/>
          </p:nvGrpSpPr>
          <p:grpSpPr>
            <a:xfrm>
              <a:off x="12191996" y="12801600"/>
              <a:ext cx="1219200" cy="1219200"/>
              <a:chOff x="10972798" y="5486400"/>
              <a:chExt cx="10972800" cy="10972800"/>
            </a:xfrm>
          </p:grpSpPr>
          <p:sp>
            <p:nvSpPr>
              <p:cNvPr id="310" name="Rectangle 309">
                <a:extLst>
                  <a:ext uri="{FF2B5EF4-FFF2-40B4-BE49-F238E27FC236}">
                    <a16:creationId xmlns:a16="http://schemas.microsoft.com/office/drawing/2014/main" id="{7C4C8622-7628-0EB2-9EF0-7A4F7654F849}"/>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55BD12CC-ABD9-FF77-2E0D-71A9AE26FBEF}"/>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a:extLst>
                  <a:ext uri="{FF2B5EF4-FFF2-40B4-BE49-F238E27FC236}">
                    <a16:creationId xmlns:a16="http://schemas.microsoft.com/office/drawing/2014/main" id="{29AB0DE8-EBDA-7C95-F21C-82391F9BB58B}"/>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a:extLst>
                  <a:ext uri="{FF2B5EF4-FFF2-40B4-BE49-F238E27FC236}">
                    <a16:creationId xmlns:a16="http://schemas.microsoft.com/office/drawing/2014/main" id="{F36DED74-FDB5-EFF2-5CFD-C44FA32FCF96}"/>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a:extLst>
                  <a:ext uri="{FF2B5EF4-FFF2-40B4-BE49-F238E27FC236}">
                    <a16:creationId xmlns:a16="http://schemas.microsoft.com/office/drawing/2014/main" id="{A351D1F6-7E9D-F494-3D05-96B7799688AA}"/>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a:extLst>
                  <a:ext uri="{FF2B5EF4-FFF2-40B4-BE49-F238E27FC236}">
                    <a16:creationId xmlns:a16="http://schemas.microsoft.com/office/drawing/2014/main" id="{93317D17-42C4-8E65-196A-6AF47F17A829}"/>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a:extLst>
                  <a:ext uri="{FF2B5EF4-FFF2-40B4-BE49-F238E27FC236}">
                    <a16:creationId xmlns:a16="http://schemas.microsoft.com/office/drawing/2014/main" id="{21572D27-5FE3-2F74-ABDE-AAB568773164}"/>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 name="Rectangle 316">
                <a:extLst>
                  <a:ext uri="{FF2B5EF4-FFF2-40B4-BE49-F238E27FC236}">
                    <a16:creationId xmlns:a16="http://schemas.microsoft.com/office/drawing/2014/main" id="{75B433E8-8218-4C38-7E86-B08815FB3330}"/>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66" name="Group 365">
            <a:extLst>
              <a:ext uri="{FF2B5EF4-FFF2-40B4-BE49-F238E27FC236}">
                <a16:creationId xmlns:a16="http://schemas.microsoft.com/office/drawing/2014/main" id="{D79EE7AE-3E65-5B8D-DB10-B959AA21D313}"/>
              </a:ext>
            </a:extLst>
          </p:cNvPr>
          <p:cNvGrpSpPr/>
          <p:nvPr/>
        </p:nvGrpSpPr>
        <p:grpSpPr>
          <a:xfrm>
            <a:off x="14630400" y="5486400"/>
            <a:ext cx="3657600" cy="3657600"/>
            <a:chOff x="10972796" y="12801600"/>
            <a:chExt cx="3657600" cy="3657600"/>
          </a:xfrm>
        </p:grpSpPr>
        <p:sp>
          <p:nvSpPr>
            <p:cNvPr id="367" name="Rectangle 366">
              <a:extLst>
                <a:ext uri="{FF2B5EF4-FFF2-40B4-BE49-F238E27FC236}">
                  <a16:creationId xmlns:a16="http://schemas.microsoft.com/office/drawing/2014/main" id="{404616ED-6754-A020-AD68-B8D723AA9F05}"/>
                </a:ext>
              </a:extLst>
            </p:cNvPr>
            <p:cNvSpPr/>
            <p:nvPr/>
          </p:nvSpPr>
          <p:spPr>
            <a:xfrm>
              <a:off x="10972797" y="160528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Rectangle 367">
              <a:extLst>
                <a:ext uri="{FF2B5EF4-FFF2-40B4-BE49-F238E27FC236}">
                  <a16:creationId xmlns:a16="http://schemas.microsoft.com/office/drawing/2014/main" id="{A8790A88-0221-BAB9-36C1-BD5DFC21356B}"/>
                </a:ext>
              </a:extLst>
            </p:cNvPr>
            <p:cNvSpPr/>
            <p:nvPr/>
          </p:nvSpPr>
          <p:spPr>
            <a:xfrm>
              <a:off x="11379197" y="160528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a:extLst>
                <a:ext uri="{FF2B5EF4-FFF2-40B4-BE49-F238E27FC236}">
                  <a16:creationId xmlns:a16="http://schemas.microsoft.com/office/drawing/2014/main" id="{D1B5BFC4-A419-55E9-2BBF-A642E680EA09}"/>
                </a:ext>
              </a:extLst>
            </p:cNvPr>
            <p:cNvSpPr/>
            <p:nvPr/>
          </p:nvSpPr>
          <p:spPr>
            <a:xfrm>
              <a:off x="10972797" y="156464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369">
              <a:extLst>
                <a:ext uri="{FF2B5EF4-FFF2-40B4-BE49-F238E27FC236}">
                  <a16:creationId xmlns:a16="http://schemas.microsoft.com/office/drawing/2014/main" id="{7D32BD6E-6EDC-0437-AC1F-ED1EC15075E8}"/>
                </a:ext>
              </a:extLst>
            </p:cNvPr>
            <p:cNvSpPr/>
            <p:nvPr/>
          </p:nvSpPr>
          <p:spPr>
            <a:xfrm>
              <a:off x="11785597" y="160528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370">
              <a:extLst>
                <a:ext uri="{FF2B5EF4-FFF2-40B4-BE49-F238E27FC236}">
                  <a16:creationId xmlns:a16="http://schemas.microsoft.com/office/drawing/2014/main" id="{2B2F8007-B7DA-729E-43EE-065F49EEABC3}"/>
                </a:ext>
              </a:extLst>
            </p:cNvPr>
            <p:cNvSpPr/>
            <p:nvPr/>
          </p:nvSpPr>
          <p:spPr>
            <a:xfrm>
              <a:off x="10972797" y="152400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371">
              <a:extLst>
                <a:ext uri="{FF2B5EF4-FFF2-40B4-BE49-F238E27FC236}">
                  <a16:creationId xmlns:a16="http://schemas.microsoft.com/office/drawing/2014/main" id="{5633D4F2-39B1-2BEB-C6E2-BF3B3FCF3948}"/>
                </a:ext>
              </a:extLst>
            </p:cNvPr>
            <p:cNvSpPr/>
            <p:nvPr/>
          </p:nvSpPr>
          <p:spPr>
            <a:xfrm>
              <a:off x="11379197" y="152400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372">
              <a:extLst>
                <a:ext uri="{FF2B5EF4-FFF2-40B4-BE49-F238E27FC236}">
                  <a16:creationId xmlns:a16="http://schemas.microsoft.com/office/drawing/2014/main" id="{418525C7-B877-07F2-D089-4572066667D2}"/>
                </a:ext>
              </a:extLst>
            </p:cNvPr>
            <p:cNvSpPr/>
            <p:nvPr/>
          </p:nvSpPr>
          <p:spPr>
            <a:xfrm>
              <a:off x="11785597" y="152400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4" name="Rectangle 373">
              <a:extLst>
                <a:ext uri="{FF2B5EF4-FFF2-40B4-BE49-F238E27FC236}">
                  <a16:creationId xmlns:a16="http://schemas.microsoft.com/office/drawing/2014/main" id="{50B097D0-E7B6-2685-8FB8-F1E0D99FB819}"/>
                </a:ext>
              </a:extLst>
            </p:cNvPr>
            <p:cNvSpPr/>
            <p:nvPr/>
          </p:nvSpPr>
          <p:spPr>
            <a:xfrm>
              <a:off x="11785597" y="156464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5" name="Group 374">
              <a:extLst>
                <a:ext uri="{FF2B5EF4-FFF2-40B4-BE49-F238E27FC236}">
                  <a16:creationId xmlns:a16="http://schemas.microsoft.com/office/drawing/2014/main" id="{E02052AC-B01F-7B4C-71B1-93EAFC77C899}"/>
                </a:ext>
              </a:extLst>
            </p:cNvPr>
            <p:cNvGrpSpPr/>
            <p:nvPr/>
          </p:nvGrpSpPr>
          <p:grpSpPr>
            <a:xfrm>
              <a:off x="12191996" y="15240000"/>
              <a:ext cx="1219200" cy="1219200"/>
              <a:chOff x="10972798" y="5486400"/>
              <a:chExt cx="10972800" cy="10972800"/>
            </a:xfrm>
          </p:grpSpPr>
          <p:sp>
            <p:nvSpPr>
              <p:cNvPr id="430" name="Rectangle 429">
                <a:extLst>
                  <a:ext uri="{FF2B5EF4-FFF2-40B4-BE49-F238E27FC236}">
                    <a16:creationId xmlns:a16="http://schemas.microsoft.com/office/drawing/2014/main" id="{F8F1BFB0-3771-9095-A5DB-393A21920B0C}"/>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30">
                <a:extLst>
                  <a:ext uri="{FF2B5EF4-FFF2-40B4-BE49-F238E27FC236}">
                    <a16:creationId xmlns:a16="http://schemas.microsoft.com/office/drawing/2014/main" id="{7A07F944-0A63-EC7A-C2D6-662700ED296E}"/>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431">
                <a:extLst>
                  <a:ext uri="{FF2B5EF4-FFF2-40B4-BE49-F238E27FC236}">
                    <a16:creationId xmlns:a16="http://schemas.microsoft.com/office/drawing/2014/main" id="{47BE3CE8-2CD0-7DD6-2B0C-E6C094DF56CC}"/>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432">
                <a:extLst>
                  <a:ext uri="{FF2B5EF4-FFF2-40B4-BE49-F238E27FC236}">
                    <a16:creationId xmlns:a16="http://schemas.microsoft.com/office/drawing/2014/main" id="{656D3CD0-0A68-0F27-ABBC-B964259F3ECF}"/>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ectangle 433">
                <a:extLst>
                  <a:ext uri="{FF2B5EF4-FFF2-40B4-BE49-F238E27FC236}">
                    <a16:creationId xmlns:a16="http://schemas.microsoft.com/office/drawing/2014/main" id="{ADB7967B-B2C1-9B62-5D0B-95790B1479F4}"/>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Rectangle 434">
                <a:extLst>
                  <a:ext uri="{FF2B5EF4-FFF2-40B4-BE49-F238E27FC236}">
                    <a16:creationId xmlns:a16="http://schemas.microsoft.com/office/drawing/2014/main" id="{47D3063A-1FDD-AD1B-500D-29BD1BECE529}"/>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ectangle 435">
                <a:extLst>
                  <a:ext uri="{FF2B5EF4-FFF2-40B4-BE49-F238E27FC236}">
                    <a16:creationId xmlns:a16="http://schemas.microsoft.com/office/drawing/2014/main" id="{9E1D70DD-8721-90C8-4768-C989F520B36B}"/>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7" name="Rectangle 436">
                <a:extLst>
                  <a:ext uri="{FF2B5EF4-FFF2-40B4-BE49-F238E27FC236}">
                    <a16:creationId xmlns:a16="http://schemas.microsoft.com/office/drawing/2014/main" id="{D0D53F37-ED10-91A0-5714-DE0DA24C8FD5}"/>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6" name="Group 375">
              <a:extLst>
                <a:ext uri="{FF2B5EF4-FFF2-40B4-BE49-F238E27FC236}">
                  <a16:creationId xmlns:a16="http://schemas.microsoft.com/office/drawing/2014/main" id="{44094367-B62C-2B77-9DFE-AC53FDB329D8}"/>
                </a:ext>
              </a:extLst>
            </p:cNvPr>
            <p:cNvGrpSpPr/>
            <p:nvPr/>
          </p:nvGrpSpPr>
          <p:grpSpPr>
            <a:xfrm>
              <a:off x="13411196" y="15240000"/>
              <a:ext cx="1219200" cy="1219200"/>
              <a:chOff x="10972798" y="5486400"/>
              <a:chExt cx="10972800" cy="10972800"/>
            </a:xfrm>
          </p:grpSpPr>
          <p:sp>
            <p:nvSpPr>
              <p:cNvPr id="422" name="Rectangle 421">
                <a:extLst>
                  <a:ext uri="{FF2B5EF4-FFF2-40B4-BE49-F238E27FC236}">
                    <a16:creationId xmlns:a16="http://schemas.microsoft.com/office/drawing/2014/main" id="{049DA8FD-FAD8-AAE7-B48C-F9A3A2F5567A}"/>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a:extLst>
                  <a:ext uri="{FF2B5EF4-FFF2-40B4-BE49-F238E27FC236}">
                    <a16:creationId xmlns:a16="http://schemas.microsoft.com/office/drawing/2014/main" id="{17E9B575-DEB5-9650-C121-AAAE1A6BE45F}"/>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423">
                <a:extLst>
                  <a:ext uri="{FF2B5EF4-FFF2-40B4-BE49-F238E27FC236}">
                    <a16:creationId xmlns:a16="http://schemas.microsoft.com/office/drawing/2014/main" id="{C9635315-1969-77B4-3B90-DB63306C3342}"/>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Rectangle 424">
                <a:extLst>
                  <a:ext uri="{FF2B5EF4-FFF2-40B4-BE49-F238E27FC236}">
                    <a16:creationId xmlns:a16="http://schemas.microsoft.com/office/drawing/2014/main" id="{B95990C9-DAFE-BC91-DA93-C296D0F9C2AA}"/>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Rectangle 425">
                <a:extLst>
                  <a:ext uri="{FF2B5EF4-FFF2-40B4-BE49-F238E27FC236}">
                    <a16:creationId xmlns:a16="http://schemas.microsoft.com/office/drawing/2014/main" id="{B1858101-37FD-63EC-792C-C37FE181C540}"/>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a:extLst>
                  <a:ext uri="{FF2B5EF4-FFF2-40B4-BE49-F238E27FC236}">
                    <a16:creationId xmlns:a16="http://schemas.microsoft.com/office/drawing/2014/main" id="{3052E788-E90F-4A94-AFBF-52DBEC999B7B}"/>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a:extLst>
                  <a:ext uri="{FF2B5EF4-FFF2-40B4-BE49-F238E27FC236}">
                    <a16:creationId xmlns:a16="http://schemas.microsoft.com/office/drawing/2014/main" id="{73960486-34E3-B8E6-6F5D-6FADB32203B4}"/>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Rectangle 428">
                <a:extLst>
                  <a:ext uri="{FF2B5EF4-FFF2-40B4-BE49-F238E27FC236}">
                    <a16:creationId xmlns:a16="http://schemas.microsoft.com/office/drawing/2014/main" id="{07894DA9-0E98-C7C9-3488-24173ABD62AD}"/>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7" name="Group 376">
              <a:extLst>
                <a:ext uri="{FF2B5EF4-FFF2-40B4-BE49-F238E27FC236}">
                  <a16:creationId xmlns:a16="http://schemas.microsoft.com/office/drawing/2014/main" id="{DD5365AB-B6E2-D9F0-AC21-CF337A53DCB8}"/>
                </a:ext>
              </a:extLst>
            </p:cNvPr>
            <p:cNvGrpSpPr/>
            <p:nvPr/>
          </p:nvGrpSpPr>
          <p:grpSpPr>
            <a:xfrm>
              <a:off x="10972796" y="14020800"/>
              <a:ext cx="1219200" cy="1219200"/>
              <a:chOff x="10972798" y="5486400"/>
              <a:chExt cx="10972800" cy="10972800"/>
            </a:xfrm>
          </p:grpSpPr>
          <p:sp>
            <p:nvSpPr>
              <p:cNvPr id="414" name="Rectangle 413">
                <a:extLst>
                  <a:ext uri="{FF2B5EF4-FFF2-40B4-BE49-F238E27FC236}">
                    <a16:creationId xmlns:a16="http://schemas.microsoft.com/office/drawing/2014/main" id="{83DE71A0-258D-8A81-4036-A62D3062C749}"/>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Rectangle 414">
                <a:extLst>
                  <a:ext uri="{FF2B5EF4-FFF2-40B4-BE49-F238E27FC236}">
                    <a16:creationId xmlns:a16="http://schemas.microsoft.com/office/drawing/2014/main" id="{A4B9A773-29F3-97CE-AFE7-D5D10F6ECCD2}"/>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Rectangle 415">
                <a:extLst>
                  <a:ext uri="{FF2B5EF4-FFF2-40B4-BE49-F238E27FC236}">
                    <a16:creationId xmlns:a16="http://schemas.microsoft.com/office/drawing/2014/main" id="{966F9EC0-08DE-3F33-4E50-3485C83EF8DA}"/>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416">
                <a:extLst>
                  <a:ext uri="{FF2B5EF4-FFF2-40B4-BE49-F238E27FC236}">
                    <a16:creationId xmlns:a16="http://schemas.microsoft.com/office/drawing/2014/main" id="{04C04C5C-C6DC-4618-4079-720EDD805C89}"/>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a:extLst>
                  <a:ext uri="{FF2B5EF4-FFF2-40B4-BE49-F238E27FC236}">
                    <a16:creationId xmlns:a16="http://schemas.microsoft.com/office/drawing/2014/main" id="{8B0C17DA-C0B7-04F6-6A26-ED77B5100549}"/>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418">
                <a:extLst>
                  <a:ext uri="{FF2B5EF4-FFF2-40B4-BE49-F238E27FC236}">
                    <a16:creationId xmlns:a16="http://schemas.microsoft.com/office/drawing/2014/main" id="{9A71CE03-5122-76C6-30A6-6975F9CAF3B0}"/>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419">
                <a:extLst>
                  <a:ext uri="{FF2B5EF4-FFF2-40B4-BE49-F238E27FC236}">
                    <a16:creationId xmlns:a16="http://schemas.microsoft.com/office/drawing/2014/main" id="{D562967F-2E20-81C6-A1E1-7A22D995E93D}"/>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1" name="Rectangle 420">
                <a:extLst>
                  <a:ext uri="{FF2B5EF4-FFF2-40B4-BE49-F238E27FC236}">
                    <a16:creationId xmlns:a16="http://schemas.microsoft.com/office/drawing/2014/main" id="{B7BAA1AD-7BEB-7448-B2C9-5EE857711082}"/>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8" name="Group 377">
              <a:extLst>
                <a:ext uri="{FF2B5EF4-FFF2-40B4-BE49-F238E27FC236}">
                  <a16:creationId xmlns:a16="http://schemas.microsoft.com/office/drawing/2014/main" id="{D2BEFCE6-D5DC-DC15-434A-426B24BE63C2}"/>
                </a:ext>
              </a:extLst>
            </p:cNvPr>
            <p:cNvGrpSpPr/>
            <p:nvPr/>
          </p:nvGrpSpPr>
          <p:grpSpPr>
            <a:xfrm>
              <a:off x="13411196" y="14020800"/>
              <a:ext cx="1219200" cy="1219200"/>
              <a:chOff x="10972798" y="5486400"/>
              <a:chExt cx="10972800" cy="10972800"/>
            </a:xfrm>
          </p:grpSpPr>
          <p:sp>
            <p:nvSpPr>
              <p:cNvPr id="406" name="Rectangle 405">
                <a:extLst>
                  <a:ext uri="{FF2B5EF4-FFF2-40B4-BE49-F238E27FC236}">
                    <a16:creationId xmlns:a16="http://schemas.microsoft.com/office/drawing/2014/main" id="{FDF38A88-50AF-F9B4-1BD7-384394955956}"/>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Rectangle 406">
                <a:extLst>
                  <a:ext uri="{FF2B5EF4-FFF2-40B4-BE49-F238E27FC236}">
                    <a16:creationId xmlns:a16="http://schemas.microsoft.com/office/drawing/2014/main" id="{6EE8501E-26CB-4318-5345-D11D57676426}"/>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ectangle 407">
                <a:extLst>
                  <a:ext uri="{FF2B5EF4-FFF2-40B4-BE49-F238E27FC236}">
                    <a16:creationId xmlns:a16="http://schemas.microsoft.com/office/drawing/2014/main" id="{AD36EFC5-5A80-B235-F60B-648C7EE23059}"/>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a:extLst>
                  <a:ext uri="{FF2B5EF4-FFF2-40B4-BE49-F238E27FC236}">
                    <a16:creationId xmlns:a16="http://schemas.microsoft.com/office/drawing/2014/main" id="{8E84F160-E2BB-B17E-E1F6-936E450F7B8F}"/>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Rectangle 409">
                <a:extLst>
                  <a:ext uri="{FF2B5EF4-FFF2-40B4-BE49-F238E27FC236}">
                    <a16:creationId xmlns:a16="http://schemas.microsoft.com/office/drawing/2014/main" id="{2F14FCC7-D519-4D84-E335-2AB81A1CBD11}"/>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Rectangle 410">
                <a:extLst>
                  <a:ext uri="{FF2B5EF4-FFF2-40B4-BE49-F238E27FC236}">
                    <a16:creationId xmlns:a16="http://schemas.microsoft.com/office/drawing/2014/main" id="{03D0A0B5-D8A0-AA77-99D4-6B9985FE8351}"/>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Rectangle 411">
                <a:extLst>
                  <a:ext uri="{FF2B5EF4-FFF2-40B4-BE49-F238E27FC236}">
                    <a16:creationId xmlns:a16="http://schemas.microsoft.com/office/drawing/2014/main" id="{A6EC1793-5A89-E7B1-DBE3-AD25A07E029E}"/>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3" name="Rectangle 412">
                <a:extLst>
                  <a:ext uri="{FF2B5EF4-FFF2-40B4-BE49-F238E27FC236}">
                    <a16:creationId xmlns:a16="http://schemas.microsoft.com/office/drawing/2014/main" id="{88B41EEE-F63E-3DB8-7542-0262BCCF7FCB}"/>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9" name="Group 378">
              <a:extLst>
                <a:ext uri="{FF2B5EF4-FFF2-40B4-BE49-F238E27FC236}">
                  <a16:creationId xmlns:a16="http://schemas.microsoft.com/office/drawing/2014/main" id="{616A5127-BE87-7176-211F-056AF38DA5AF}"/>
                </a:ext>
              </a:extLst>
            </p:cNvPr>
            <p:cNvGrpSpPr/>
            <p:nvPr/>
          </p:nvGrpSpPr>
          <p:grpSpPr>
            <a:xfrm>
              <a:off x="10972796" y="12801600"/>
              <a:ext cx="1219200" cy="1219200"/>
              <a:chOff x="10972798" y="5486400"/>
              <a:chExt cx="10972800" cy="10972800"/>
            </a:xfrm>
          </p:grpSpPr>
          <p:sp>
            <p:nvSpPr>
              <p:cNvPr id="398" name="Rectangle 397">
                <a:extLst>
                  <a:ext uri="{FF2B5EF4-FFF2-40B4-BE49-F238E27FC236}">
                    <a16:creationId xmlns:a16="http://schemas.microsoft.com/office/drawing/2014/main" id="{B4B315B9-C0CF-9474-03F9-3B292099EF28}"/>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Rectangle 398">
                <a:extLst>
                  <a:ext uri="{FF2B5EF4-FFF2-40B4-BE49-F238E27FC236}">
                    <a16:creationId xmlns:a16="http://schemas.microsoft.com/office/drawing/2014/main" id="{F05D5266-D333-D391-8B1B-CFACDB4F253A}"/>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Rectangle 399">
                <a:extLst>
                  <a:ext uri="{FF2B5EF4-FFF2-40B4-BE49-F238E27FC236}">
                    <a16:creationId xmlns:a16="http://schemas.microsoft.com/office/drawing/2014/main" id="{2C3B7E29-F147-33C9-6CF9-08FC97D1C895}"/>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Rectangle 400">
                <a:extLst>
                  <a:ext uri="{FF2B5EF4-FFF2-40B4-BE49-F238E27FC236}">
                    <a16:creationId xmlns:a16="http://schemas.microsoft.com/office/drawing/2014/main" id="{97F70820-A043-A6EB-05D4-42ACE3C9B8C5}"/>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ectangle 401">
                <a:extLst>
                  <a:ext uri="{FF2B5EF4-FFF2-40B4-BE49-F238E27FC236}">
                    <a16:creationId xmlns:a16="http://schemas.microsoft.com/office/drawing/2014/main" id="{CB61827D-76BD-5101-C320-4B9661A2167B}"/>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ectangle 402">
                <a:extLst>
                  <a:ext uri="{FF2B5EF4-FFF2-40B4-BE49-F238E27FC236}">
                    <a16:creationId xmlns:a16="http://schemas.microsoft.com/office/drawing/2014/main" id="{D68F5BC7-945C-A7E1-B00E-ED06C4E6E804}"/>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Rectangle 403">
                <a:extLst>
                  <a:ext uri="{FF2B5EF4-FFF2-40B4-BE49-F238E27FC236}">
                    <a16:creationId xmlns:a16="http://schemas.microsoft.com/office/drawing/2014/main" id="{4D321C36-5FDA-71A9-939B-EAD7420CDE5E}"/>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5" name="Rectangle 404">
                <a:extLst>
                  <a:ext uri="{FF2B5EF4-FFF2-40B4-BE49-F238E27FC236}">
                    <a16:creationId xmlns:a16="http://schemas.microsoft.com/office/drawing/2014/main" id="{F4D809BE-95FB-B95B-9DCD-13EF51037CAE}"/>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0" name="Group 379">
              <a:extLst>
                <a:ext uri="{FF2B5EF4-FFF2-40B4-BE49-F238E27FC236}">
                  <a16:creationId xmlns:a16="http://schemas.microsoft.com/office/drawing/2014/main" id="{4BDF4BF5-3CC0-63E5-A3F5-23B002AFA747}"/>
                </a:ext>
              </a:extLst>
            </p:cNvPr>
            <p:cNvGrpSpPr/>
            <p:nvPr/>
          </p:nvGrpSpPr>
          <p:grpSpPr>
            <a:xfrm>
              <a:off x="13411196" y="12801600"/>
              <a:ext cx="1219200" cy="1219200"/>
              <a:chOff x="10972798" y="5486400"/>
              <a:chExt cx="10972800" cy="10972800"/>
            </a:xfrm>
          </p:grpSpPr>
          <p:sp>
            <p:nvSpPr>
              <p:cNvPr id="390" name="Rectangle 389">
                <a:extLst>
                  <a:ext uri="{FF2B5EF4-FFF2-40B4-BE49-F238E27FC236}">
                    <a16:creationId xmlns:a16="http://schemas.microsoft.com/office/drawing/2014/main" id="{3F852DA2-5822-BCC1-08D2-958054B87C5F}"/>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Rectangle 390">
                <a:extLst>
                  <a:ext uri="{FF2B5EF4-FFF2-40B4-BE49-F238E27FC236}">
                    <a16:creationId xmlns:a16="http://schemas.microsoft.com/office/drawing/2014/main" id="{C009A68B-8B95-972D-DD7B-D37479767912}"/>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ectangle 391">
                <a:extLst>
                  <a:ext uri="{FF2B5EF4-FFF2-40B4-BE49-F238E27FC236}">
                    <a16:creationId xmlns:a16="http://schemas.microsoft.com/office/drawing/2014/main" id="{FB7A4DB0-C465-BA22-1158-996AB8A25E90}"/>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ectangle 392">
                <a:extLst>
                  <a:ext uri="{FF2B5EF4-FFF2-40B4-BE49-F238E27FC236}">
                    <a16:creationId xmlns:a16="http://schemas.microsoft.com/office/drawing/2014/main" id="{CCA387B2-EE38-D060-5FA1-C98E49DD13F3}"/>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Rectangle 393">
                <a:extLst>
                  <a:ext uri="{FF2B5EF4-FFF2-40B4-BE49-F238E27FC236}">
                    <a16:creationId xmlns:a16="http://schemas.microsoft.com/office/drawing/2014/main" id="{98F7A559-BDFF-AE60-5DE3-8F064A743392}"/>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Rectangle 394">
                <a:extLst>
                  <a:ext uri="{FF2B5EF4-FFF2-40B4-BE49-F238E27FC236}">
                    <a16:creationId xmlns:a16="http://schemas.microsoft.com/office/drawing/2014/main" id="{6769A7B4-5DB4-6CD7-9E76-7BF61DB4D701}"/>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Rectangle 395">
                <a:extLst>
                  <a:ext uri="{FF2B5EF4-FFF2-40B4-BE49-F238E27FC236}">
                    <a16:creationId xmlns:a16="http://schemas.microsoft.com/office/drawing/2014/main" id="{1C39D572-36D3-45C2-BBBE-326A29938333}"/>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7" name="Rectangle 396">
                <a:extLst>
                  <a:ext uri="{FF2B5EF4-FFF2-40B4-BE49-F238E27FC236}">
                    <a16:creationId xmlns:a16="http://schemas.microsoft.com/office/drawing/2014/main" id="{E6D5FE88-B8E5-C874-36F0-51C534C1D213}"/>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1" name="Group 380">
              <a:extLst>
                <a:ext uri="{FF2B5EF4-FFF2-40B4-BE49-F238E27FC236}">
                  <a16:creationId xmlns:a16="http://schemas.microsoft.com/office/drawing/2014/main" id="{FD83D71A-0DEB-C083-3BC6-D186BAFBF84C}"/>
                </a:ext>
              </a:extLst>
            </p:cNvPr>
            <p:cNvGrpSpPr/>
            <p:nvPr/>
          </p:nvGrpSpPr>
          <p:grpSpPr>
            <a:xfrm>
              <a:off x="12191996" y="12801600"/>
              <a:ext cx="1219200" cy="1219200"/>
              <a:chOff x="10972798" y="5486400"/>
              <a:chExt cx="10972800" cy="10972800"/>
            </a:xfrm>
          </p:grpSpPr>
          <p:sp>
            <p:nvSpPr>
              <p:cNvPr id="382" name="Rectangle 381">
                <a:extLst>
                  <a:ext uri="{FF2B5EF4-FFF2-40B4-BE49-F238E27FC236}">
                    <a16:creationId xmlns:a16="http://schemas.microsoft.com/office/drawing/2014/main" id="{CCA350E9-A257-511D-35EC-FAB60DE048FE}"/>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Rectangle 382">
                <a:extLst>
                  <a:ext uri="{FF2B5EF4-FFF2-40B4-BE49-F238E27FC236}">
                    <a16:creationId xmlns:a16="http://schemas.microsoft.com/office/drawing/2014/main" id="{1B309FAA-F9E8-4868-2168-2BF3EFF750B4}"/>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Rectangle 383">
                <a:extLst>
                  <a:ext uri="{FF2B5EF4-FFF2-40B4-BE49-F238E27FC236}">
                    <a16:creationId xmlns:a16="http://schemas.microsoft.com/office/drawing/2014/main" id="{F3E09B6C-6B1A-7B2F-BB0E-1FE979EF5D0B}"/>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Rectangle 384">
                <a:extLst>
                  <a:ext uri="{FF2B5EF4-FFF2-40B4-BE49-F238E27FC236}">
                    <a16:creationId xmlns:a16="http://schemas.microsoft.com/office/drawing/2014/main" id="{40936392-7698-5778-A36E-FB0C33ECAC42}"/>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ectangle 385">
                <a:extLst>
                  <a:ext uri="{FF2B5EF4-FFF2-40B4-BE49-F238E27FC236}">
                    <a16:creationId xmlns:a16="http://schemas.microsoft.com/office/drawing/2014/main" id="{3D8AA851-6B31-70D4-0864-C5DFF6ABABDA}"/>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ectangle 386">
                <a:extLst>
                  <a:ext uri="{FF2B5EF4-FFF2-40B4-BE49-F238E27FC236}">
                    <a16:creationId xmlns:a16="http://schemas.microsoft.com/office/drawing/2014/main" id="{ABFF985E-F2A4-C3E8-2D24-669EE3716105}"/>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Rectangle 387">
                <a:extLst>
                  <a:ext uri="{FF2B5EF4-FFF2-40B4-BE49-F238E27FC236}">
                    <a16:creationId xmlns:a16="http://schemas.microsoft.com/office/drawing/2014/main" id="{8F5E42AD-DAB4-72D2-59B2-3790CF278AF1}"/>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9" name="Rectangle 388">
                <a:extLst>
                  <a:ext uri="{FF2B5EF4-FFF2-40B4-BE49-F238E27FC236}">
                    <a16:creationId xmlns:a16="http://schemas.microsoft.com/office/drawing/2014/main" id="{C201623A-D509-3F72-E051-68D23D6A34D0}"/>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38" name="Group 437">
            <a:extLst>
              <a:ext uri="{FF2B5EF4-FFF2-40B4-BE49-F238E27FC236}">
                <a16:creationId xmlns:a16="http://schemas.microsoft.com/office/drawing/2014/main" id="{3BDD3C20-9CA6-E76B-6B1F-79C1409DAC88}"/>
              </a:ext>
            </a:extLst>
          </p:cNvPr>
          <p:cNvGrpSpPr/>
          <p:nvPr/>
        </p:nvGrpSpPr>
        <p:grpSpPr>
          <a:xfrm>
            <a:off x="18287996" y="9144000"/>
            <a:ext cx="3657600" cy="3657600"/>
            <a:chOff x="10972796" y="12801600"/>
            <a:chExt cx="3657600" cy="3657600"/>
          </a:xfrm>
        </p:grpSpPr>
        <p:sp>
          <p:nvSpPr>
            <p:cNvPr id="439" name="Rectangle 438">
              <a:extLst>
                <a:ext uri="{FF2B5EF4-FFF2-40B4-BE49-F238E27FC236}">
                  <a16:creationId xmlns:a16="http://schemas.microsoft.com/office/drawing/2014/main" id="{773E4A7D-1111-2032-6C58-D78E10C2384E}"/>
                </a:ext>
              </a:extLst>
            </p:cNvPr>
            <p:cNvSpPr/>
            <p:nvPr/>
          </p:nvSpPr>
          <p:spPr>
            <a:xfrm>
              <a:off x="10972797" y="160528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Rectangle 439">
              <a:extLst>
                <a:ext uri="{FF2B5EF4-FFF2-40B4-BE49-F238E27FC236}">
                  <a16:creationId xmlns:a16="http://schemas.microsoft.com/office/drawing/2014/main" id="{57E73237-0F1F-1930-CDA8-0469D7D5DF9E}"/>
                </a:ext>
              </a:extLst>
            </p:cNvPr>
            <p:cNvSpPr/>
            <p:nvPr/>
          </p:nvSpPr>
          <p:spPr>
            <a:xfrm>
              <a:off x="11379197" y="160528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Rectangle 440">
              <a:extLst>
                <a:ext uri="{FF2B5EF4-FFF2-40B4-BE49-F238E27FC236}">
                  <a16:creationId xmlns:a16="http://schemas.microsoft.com/office/drawing/2014/main" id="{08A62713-759E-7070-4FD5-05B2CA0BC20F}"/>
                </a:ext>
              </a:extLst>
            </p:cNvPr>
            <p:cNvSpPr/>
            <p:nvPr/>
          </p:nvSpPr>
          <p:spPr>
            <a:xfrm>
              <a:off x="10972797" y="156464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Rectangle 441">
              <a:extLst>
                <a:ext uri="{FF2B5EF4-FFF2-40B4-BE49-F238E27FC236}">
                  <a16:creationId xmlns:a16="http://schemas.microsoft.com/office/drawing/2014/main" id="{E61099A0-4EC6-434F-6ECA-60480704E855}"/>
                </a:ext>
              </a:extLst>
            </p:cNvPr>
            <p:cNvSpPr/>
            <p:nvPr/>
          </p:nvSpPr>
          <p:spPr>
            <a:xfrm>
              <a:off x="11785597" y="160528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Rectangle 442">
              <a:extLst>
                <a:ext uri="{FF2B5EF4-FFF2-40B4-BE49-F238E27FC236}">
                  <a16:creationId xmlns:a16="http://schemas.microsoft.com/office/drawing/2014/main" id="{BCC4F22D-E67E-BFB8-4089-39140A95388E}"/>
                </a:ext>
              </a:extLst>
            </p:cNvPr>
            <p:cNvSpPr/>
            <p:nvPr/>
          </p:nvSpPr>
          <p:spPr>
            <a:xfrm>
              <a:off x="10972797" y="152400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Rectangle 443">
              <a:extLst>
                <a:ext uri="{FF2B5EF4-FFF2-40B4-BE49-F238E27FC236}">
                  <a16:creationId xmlns:a16="http://schemas.microsoft.com/office/drawing/2014/main" id="{E040D73F-1517-4F31-FED3-5D8AFB4648A0}"/>
                </a:ext>
              </a:extLst>
            </p:cNvPr>
            <p:cNvSpPr/>
            <p:nvPr/>
          </p:nvSpPr>
          <p:spPr>
            <a:xfrm>
              <a:off x="11379197" y="152400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Rectangle 444">
              <a:extLst>
                <a:ext uri="{FF2B5EF4-FFF2-40B4-BE49-F238E27FC236}">
                  <a16:creationId xmlns:a16="http://schemas.microsoft.com/office/drawing/2014/main" id="{7896FEAD-9523-69A5-844C-D09857D2603E}"/>
                </a:ext>
              </a:extLst>
            </p:cNvPr>
            <p:cNvSpPr/>
            <p:nvPr/>
          </p:nvSpPr>
          <p:spPr>
            <a:xfrm>
              <a:off x="11785597" y="152400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6" name="Rectangle 445">
              <a:extLst>
                <a:ext uri="{FF2B5EF4-FFF2-40B4-BE49-F238E27FC236}">
                  <a16:creationId xmlns:a16="http://schemas.microsoft.com/office/drawing/2014/main" id="{C9AAC3EC-7603-133A-B5E4-502A52C82B52}"/>
                </a:ext>
              </a:extLst>
            </p:cNvPr>
            <p:cNvSpPr/>
            <p:nvPr/>
          </p:nvSpPr>
          <p:spPr>
            <a:xfrm>
              <a:off x="11785597" y="156464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7" name="Group 446">
              <a:extLst>
                <a:ext uri="{FF2B5EF4-FFF2-40B4-BE49-F238E27FC236}">
                  <a16:creationId xmlns:a16="http://schemas.microsoft.com/office/drawing/2014/main" id="{3A65F15E-05B3-C9C9-084E-CC024339DEB4}"/>
                </a:ext>
              </a:extLst>
            </p:cNvPr>
            <p:cNvGrpSpPr/>
            <p:nvPr/>
          </p:nvGrpSpPr>
          <p:grpSpPr>
            <a:xfrm>
              <a:off x="12191996" y="15240000"/>
              <a:ext cx="1219200" cy="1219200"/>
              <a:chOff x="10972798" y="5486400"/>
              <a:chExt cx="10972800" cy="10972800"/>
            </a:xfrm>
          </p:grpSpPr>
          <p:sp>
            <p:nvSpPr>
              <p:cNvPr id="502" name="Rectangle 501">
                <a:extLst>
                  <a:ext uri="{FF2B5EF4-FFF2-40B4-BE49-F238E27FC236}">
                    <a16:creationId xmlns:a16="http://schemas.microsoft.com/office/drawing/2014/main" id="{F6089EA2-264D-31E2-2416-E600B3956E7A}"/>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Rectangle 502">
                <a:extLst>
                  <a:ext uri="{FF2B5EF4-FFF2-40B4-BE49-F238E27FC236}">
                    <a16:creationId xmlns:a16="http://schemas.microsoft.com/office/drawing/2014/main" id="{5BD6FC82-46B5-8545-9916-999642CAA780}"/>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Rectangle 503">
                <a:extLst>
                  <a:ext uri="{FF2B5EF4-FFF2-40B4-BE49-F238E27FC236}">
                    <a16:creationId xmlns:a16="http://schemas.microsoft.com/office/drawing/2014/main" id="{76624F8B-07B9-EC11-7795-59E3C7233911}"/>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Rectangle 504">
                <a:extLst>
                  <a:ext uri="{FF2B5EF4-FFF2-40B4-BE49-F238E27FC236}">
                    <a16:creationId xmlns:a16="http://schemas.microsoft.com/office/drawing/2014/main" id="{EFD6BC8C-973E-94BD-E411-6086CBC1AB12}"/>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Rectangle 505">
                <a:extLst>
                  <a:ext uri="{FF2B5EF4-FFF2-40B4-BE49-F238E27FC236}">
                    <a16:creationId xmlns:a16="http://schemas.microsoft.com/office/drawing/2014/main" id="{36488245-6901-B58B-73D9-6C365E4E494C}"/>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Rectangle 506">
                <a:extLst>
                  <a:ext uri="{FF2B5EF4-FFF2-40B4-BE49-F238E27FC236}">
                    <a16:creationId xmlns:a16="http://schemas.microsoft.com/office/drawing/2014/main" id="{A7613A28-FB70-FD43-C677-58BBA8E37563}"/>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Rectangle 507">
                <a:extLst>
                  <a:ext uri="{FF2B5EF4-FFF2-40B4-BE49-F238E27FC236}">
                    <a16:creationId xmlns:a16="http://schemas.microsoft.com/office/drawing/2014/main" id="{008A3D3A-8C3F-02BF-D704-1AD7A215EBFC}"/>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9" name="Rectangle 508">
                <a:extLst>
                  <a:ext uri="{FF2B5EF4-FFF2-40B4-BE49-F238E27FC236}">
                    <a16:creationId xmlns:a16="http://schemas.microsoft.com/office/drawing/2014/main" id="{BCE8C674-5922-E6EB-F260-162DE553AEDE}"/>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8" name="Group 447">
              <a:extLst>
                <a:ext uri="{FF2B5EF4-FFF2-40B4-BE49-F238E27FC236}">
                  <a16:creationId xmlns:a16="http://schemas.microsoft.com/office/drawing/2014/main" id="{ACFB96E3-47DE-49FB-3CFF-56AF0D80452C}"/>
                </a:ext>
              </a:extLst>
            </p:cNvPr>
            <p:cNvGrpSpPr/>
            <p:nvPr/>
          </p:nvGrpSpPr>
          <p:grpSpPr>
            <a:xfrm>
              <a:off x="13411196" y="15240000"/>
              <a:ext cx="1219200" cy="1219200"/>
              <a:chOff x="10972798" y="5486400"/>
              <a:chExt cx="10972800" cy="10972800"/>
            </a:xfrm>
          </p:grpSpPr>
          <p:sp>
            <p:nvSpPr>
              <p:cNvPr id="494" name="Rectangle 493">
                <a:extLst>
                  <a:ext uri="{FF2B5EF4-FFF2-40B4-BE49-F238E27FC236}">
                    <a16:creationId xmlns:a16="http://schemas.microsoft.com/office/drawing/2014/main" id="{104DBAC3-6355-527C-9E83-97701D6779D5}"/>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Rectangle 494">
                <a:extLst>
                  <a:ext uri="{FF2B5EF4-FFF2-40B4-BE49-F238E27FC236}">
                    <a16:creationId xmlns:a16="http://schemas.microsoft.com/office/drawing/2014/main" id="{0AA9E552-6EA7-F6E3-AF84-FFFFBB419535}"/>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Rectangle 495">
                <a:extLst>
                  <a:ext uri="{FF2B5EF4-FFF2-40B4-BE49-F238E27FC236}">
                    <a16:creationId xmlns:a16="http://schemas.microsoft.com/office/drawing/2014/main" id="{05D0AD58-A00B-CAF1-1F6B-484B802531E3}"/>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Rectangle 496">
                <a:extLst>
                  <a:ext uri="{FF2B5EF4-FFF2-40B4-BE49-F238E27FC236}">
                    <a16:creationId xmlns:a16="http://schemas.microsoft.com/office/drawing/2014/main" id="{A324A613-FF89-2723-64EF-9DEDAD7132C2}"/>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Rectangle 497">
                <a:extLst>
                  <a:ext uri="{FF2B5EF4-FFF2-40B4-BE49-F238E27FC236}">
                    <a16:creationId xmlns:a16="http://schemas.microsoft.com/office/drawing/2014/main" id="{3C2FDC60-44E5-CD04-FD20-DB8942EC307A}"/>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Rectangle 498">
                <a:extLst>
                  <a:ext uri="{FF2B5EF4-FFF2-40B4-BE49-F238E27FC236}">
                    <a16:creationId xmlns:a16="http://schemas.microsoft.com/office/drawing/2014/main" id="{495A7AFC-0992-59DF-3934-C0BEA941324E}"/>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Rectangle 499">
                <a:extLst>
                  <a:ext uri="{FF2B5EF4-FFF2-40B4-BE49-F238E27FC236}">
                    <a16:creationId xmlns:a16="http://schemas.microsoft.com/office/drawing/2014/main" id="{20C6FC0F-3AF1-FE2F-3F19-BED95D7691DE}"/>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1" name="Rectangle 500">
                <a:extLst>
                  <a:ext uri="{FF2B5EF4-FFF2-40B4-BE49-F238E27FC236}">
                    <a16:creationId xmlns:a16="http://schemas.microsoft.com/office/drawing/2014/main" id="{5868861F-0C41-C392-B7F4-F2D82BF5CC6D}"/>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9" name="Group 448">
              <a:extLst>
                <a:ext uri="{FF2B5EF4-FFF2-40B4-BE49-F238E27FC236}">
                  <a16:creationId xmlns:a16="http://schemas.microsoft.com/office/drawing/2014/main" id="{890637D4-848E-BF78-EABB-15D87DBDC958}"/>
                </a:ext>
              </a:extLst>
            </p:cNvPr>
            <p:cNvGrpSpPr/>
            <p:nvPr/>
          </p:nvGrpSpPr>
          <p:grpSpPr>
            <a:xfrm>
              <a:off x="10972796" y="14020800"/>
              <a:ext cx="1219200" cy="1219200"/>
              <a:chOff x="10972798" y="5486400"/>
              <a:chExt cx="10972800" cy="10972800"/>
            </a:xfrm>
          </p:grpSpPr>
          <p:sp>
            <p:nvSpPr>
              <p:cNvPr id="486" name="Rectangle 485">
                <a:extLst>
                  <a:ext uri="{FF2B5EF4-FFF2-40B4-BE49-F238E27FC236}">
                    <a16:creationId xmlns:a16="http://schemas.microsoft.com/office/drawing/2014/main" id="{68D1654C-77ED-5100-2D91-14E3D52E7D1C}"/>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Rectangle 486">
                <a:extLst>
                  <a:ext uri="{FF2B5EF4-FFF2-40B4-BE49-F238E27FC236}">
                    <a16:creationId xmlns:a16="http://schemas.microsoft.com/office/drawing/2014/main" id="{83E7B801-C3DD-9198-0CA9-9437C8578230}"/>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Rectangle 487">
                <a:extLst>
                  <a:ext uri="{FF2B5EF4-FFF2-40B4-BE49-F238E27FC236}">
                    <a16:creationId xmlns:a16="http://schemas.microsoft.com/office/drawing/2014/main" id="{925BB806-A1C8-AC81-8C2B-264A3E5B0C6D}"/>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Rectangle 488">
                <a:extLst>
                  <a:ext uri="{FF2B5EF4-FFF2-40B4-BE49-F238E27FC236}">
                    <a16:creationId xmlns:a16="http://schemas.microsoft.com/office/drawing/2014/main" id="{57600170-7FE9-7DE6-858F-6F35A556907F}"/>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Rectangle 489">
                <a:extLst>
                  <a:ext uri="{FF2B5EF4-FFF2-40B4-BE49-F238E27FC236}">
                    <a16:creationId xmlns:a16="http://schemas.microsoft.com/office/drawing/2014/main" id="{1AC809A7-C815-0BD8-200A-F252D8EB394E}"/>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Rectangle 490">
                <a:extLst>
                  <a:ext uri="{FF2B5EF4-FFF2-40B4-BE49-F238E27FC236}">
                    <a16:creationId xmlns:a16="http://schemas.microsoft.com/office/drawing/2014/main" id="{65CBFF3A-1853-45AD-F21E-35253264E479}"/>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Rectangle 491">
                <a:extLst>
                  <a:ext uri="{FF2B5EF4-FFF2-40B4-BE49-F238E27FC236}">
                    <a16:creationId xmlns:a16="http://schemas.microsoft.com/office/drawing/2014/main" id="{C0090664-1E04-3978-C3B1-6F10A9DF4C3F}"/>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3" name="Rectangle 492">
                <a:extLst>
                  <a:ext uri="{FF2B5EF4-FFF2-40B4-BE49-F238E27FC236}">
                    <a16:creationId xmlns:a16="http://schemas.microsoft.com/office/drawing/2014/main" id="{A7102A43-32AF-4581-0E61-7341DF674C28}"/>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0" name="Group 449">
              <a:extLst>
                <a:ext uri="{FF2B5EF4-FFF2-40B4-BE49-F238E27FC236}">
                  <a16:creationId xmlns:a16="http://schemas.microsoft.com/office/drawing/2014/main" id="{CB4E58F4-5F8C-C2A9-887B-F6BB7BB6CAA5}"/>
                </a:ext>
              </a:extLst>
            </p:cNvPr>
            <p:cNvGrpSpPr/>
            <p:nvPr/>
          </p:nvGrpSpPr>
          <p:grpSpPr>
            <a:xfrm>
              <a:off x="13411196" y="14020800"/>
              <a:ext cx="1219200" cy="1219200"/>
              <a:chOff x="10972798" y="5486400"/>
              <a:chExt cx="10972800" cy="10972800"/>
            </a:xfrm>
          </p:grpSpPr>
          <p:sp>
            <p:nvSpPr>
              <p:cNvPr id="478" name="Rectangle 477">
                <a:extLst>
                  <a:ext uri="{FF2B5EF4-FFF2-40B4-BE49-F238E27FC236}">
                    <a16:creationId xmlns:a16="http://schemas.microsoft.com/office/drawing/2014/main" id="{AB4205DB-7DD9-C998-9667-61BD003F4B80}"/>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Rectangle 478">
                <a:extLst>
                  <a:ext uri="{FF2B5EF4-FFF2-40B4-BE49-F238E27FC236}">
                    <a16:creationId xmlns:a16="http://schemas.microsoft.com/office/drawing/2014/main" id="{8AB34F0C-405F-AC76-11D3-7ECDA146971E}"/>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Rectangle 479">
                <a:extLst>
                  <a:ext uri="{FF2B5EF4-FFF2-40B4-BE49-F238E27FC236}">
                    <a16:creationId xmlns:a16="http://schemas.microsoft.com/office/drawing/2014/main" id="{CCEACB68-A95C-C91C-EC22-80989405A407}"/>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ectangle 480">
                <a:extLst>
                  <a:ext uri="{FF2B5EF4-FFF2-40B4-BE49-F238E27FC236}">
                    <a16:creationId xmlns:a16="http://schemas.microsoft.com/office/drawing/2014/main" id="{529B1E5D-34D9-4BE0-AC80-62120D806E4A}"/>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Rectangle 481">
                <a:extLst>
                  <a:ext uri="{FF2B5EF4-FFF2-40B4-BE49-F238E27FC236}">
                    <a16:creationId xmlns:a16="http://schemas.microsoft.com/office/drawing/2014/main" id="{9263C719-DEBD-D2BB-4839-07DB9971C36F}"/>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Rectangle 482">
                <a:extLst>
                  <a:ext uri="{FF2B5EF4-FFF2-40B4-BE49-F238E27FC236}">
                    <a16:creationId xmlns:a16="http://schemas.microsoft.com/office/drawing/2014/main" id="{FBCE8311-F536-1DE5-4799-3593287CCFB7}"/>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Rectangle 483">
                <a:extLst>
                  <a:ext uri="{FF2B5EF4-FFF2-40B4-BE49-F238E27FC236}">
                    <a16:creationId xmlns:a16="http://schemas.microsoft.com/office/drawing/2014/main" id="{5654F3F6-76CC-248E-5018-7B6A00B06D61}"/>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5" name="Rectangle 484">
                <a:extLst>
                  <a:ext uri="{FF2B5EF4-FFF2-40B4-BE49-F238E27FC236}">
                    <a16:creationId xmlns:a16="http://schemas.microsoft.com/office/drawing/2014/main" id="{E937EFFC-F66B-482E-2679-B656E88DFEE8}"/>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1" name="Group 450">
              <a:extLst>
                <a:ext uri="{FF2B5EF4-FFF2-40B4-BE49-F238E27FC236}">
                  <a16:creationId xmlns:a16="http://schemas.microsoft.com/office/drawing/2014/main" id="{B25A6D01-59DE-94BF-C5CB-9220109F50B7}"/>
                </a:ext>
              </a:extLst>
            </p:cNvPr>
            <p:cNvGrpSpPr/>
            <p:nvPr/>
          </p:nvGrpSpPr>
          <p:grpSpPr>
            <a:xfrm>
              <a:off x="10972796" y="12801600"/>
              <a:ext cx="1219200" cy="1219200"/>
              <a:chOff x="10972798" y="5486400"/>
              <a:chExt cx="10972800" cy="10972800"/>
            </a:xfrm>
          </p:grpSpPr>
          <p:sp>
            <p:nvSpPr>
              <p:cNvPr id="470" name="Rectangle 469">
                <a:extLst>
                  <a:ext uri="{FF2B5EF4-FFF2-40B4-BE49-F238E27FC236}">
                    <a16:creationId xmlns:a16="http://schemas.microsoft.com/office/drawing/2014/main" id="{D0AC60B0-C096-31F7-D3D0-A2584B3917BD}"/>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Rectangle 470">
                <a:extLst>
                  <a:ext uri="{FF2B5EF4-FFF2-40B4-BE49-F238E27FC236}">
                    <a16:creationId xmlns:a16="http://schemas.microsoft.com/office/drawing/2014/main" id="{55BF7A82-07C6-F970-C1F6-D520893B616A}"/>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ectangle 471">
                <a:extLst>
                  <a:ext uri="{FF2B5EF4-FFF2-40B4-BE49-F238E27FC236}">
                    <a16:creationId xmlns:a16="http://schemas.microsoft.com/office/drawing/2014/main" id="{54B9EEC8-44F1-E44F-A27D-DA3360264540}"/>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ectangle 472">
                <a:extLst>
                  <a:ext uri="{FF2B5EF4-FFF2-40B4-BE49-F238E27FC236}">
                    <a16:creationId xmlns:a16="http://schemas.microsoft.com/office/drawing/2014/main" id="{AB0D5CF9-B063-3AA2-8542-72133DA4B308}"/>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ectangle 473">
                <a:extLst>
                  <a:ext uri="{FF2B5EF4-FFF2-40B4-BE49-F238E27FC236}">
                    <a16:creationId xmlns:a16="http://schemas.microsoft.com/office/drawing/2014/main" id="{5D8B394A-5727-137C-CE53-1ACF481CA34A}"/>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ectangle 474">
                <a:extLst>
                  <a:ext uri="{FF2B5EF4-FFF2-40B4-BE49-F238E27FC236}">
                    <a16:creationId xmlns:a16="http://schemas.microsoft.com/office/drawing/2014/main" id="{796A26D2-A25F-58FB-74DF-DB30AF5F9FF2}"/>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475">
                <a:extLst>
                  <a:ext uri="{FF2B5EF4-FFF2-40B4-BE49-F238E27FC236}">
                    <a16:creationId xmlns:a16="http://schemas.microsoft.com/office/drawing/2014/main" id="{0626A9E2-133E-FBB8-671E-4AAA6644581E}"/>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7" name="Rectangle 476">
                <a:extLst>
                  <a:ext uri="{FF2B5EF4-FFF2-40B4-BE49-F238E27FC236}">
                    <a16:creationId xmlns:a16="http://schemas.microsoft.com/office/drawing/2014/main" id="{4C59A34D-DC15-7877-C625-74AF7FC8DDCE}"/>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2" name="Group 451">
              <a:extLst>
                <a:ext uri="{FF2B5EF4-FFF2-40B4-BE49-F238E27FC236}">
                  <a16:creationId xmlns:a16="http://schemas.microsoft.com/office/drawing/2014/main" id="{2919B4BC-A2F6-16AF-6ABD-72FF77CCB5F9}"/>
                </a:ext>
              </a:extLst>
            </p:cNvPr>
            <p:cNvGrpSpPr/>
            <p:nvPr/>
          </p:nvGrpSpPr>
          <p:grpSpPr>
            <a:xfrm>
              <a:off x="13411196" y="12801600"/>
              <a:ext cx="1219200" cy="1219200"/>
              <a:chOff x="10972798" y="5486400"/>
              <a:chExt cx="10972800" cy="10972800"/>
            </a:xfrm>
          </p:grpSpPr>
          <p:sp>
            <p:nvSpPr>
              <p:cNvPr id="462" name="Rectangle 461">
                <a:extLst>
                  <a:ext uri="{FF2B5EF4-FFF2-40B4-BE49-F238E27FC236}">
                    <a16:creationId xmlns:a16="http://schemas.microsoft.com/office/drawing/2014/main" id="{B9F3DC4E-8DF5-0D66-873E-D89E66F52542}"/>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462">
                <a:extLst>
                  <a:ext uri="{FF2B5EF4-FFF2-40B4-BE49-F238E27FC236}">
                    <a16:creationId xmlns:a16="http://schemas.microsoft.com/office/drawing/2014/main" id="{A235D40B-D542-6E92-78C3-9D05C15EA079}"/>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Rectangle 463">
                <a:extLst>
                  <a:ext uri="{FF2B5EF4-FFF2-40B4-BE49-F238E27FC236}">
                    <a16:creationId xmlns:a16="http://schemas.microsoft.com/office/drawing/2014/main" id="{42A081C9-F973-1FF5-98FF-2CE40BF4ADCC}"/>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Rectangle 464">
                <a:extLst>
                  <a:ext uri="{FF2B5EF4-FFF2-40B4-BE49-F238E27FC236}">
                    <a16:creationId xmlns:a16="http://schemas.microsoft.com/office/drawing/2014/main" id="{DB838ED1-15BB-7D8D-A431-8273B2F88109}"/>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Rectangle 465">
                <a:extLst>
                  <a:ext uri="{FF2B5EF4-FFF2-40B4-BE49-F238E27FC236}">
                    <a16:creationId xmlns:a16="http://schemas.microsoft.com/office/drawing/2014/main" id="{06F6F974-7D17-DCBF-BF11-C5D831ECE10D}"/>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Rectangle 466">
                <a:extLst>
                  <a:ext uri="{FF2B5EF4-FFF2-40B4-BE49-F238E27FC236}">
                    <a16:creationId xmlns:a16="http://schemas.microsoft.com/office/drawing/2014/main" id="{780435DB-E9BB-D094-C516-BAD018E5B795}"/>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Rectangle 467">
                <a:extLst>
                  <a:ext uri="{FF2B5EF4-FFF2-40B4-BE49-F238E27FC236}">
                    <a16:creationId xmlns:a16="http://schemas.microsoft.com/office/drawing/2014/main" id="{7D813A14-E888-5CDA-007E-5C5AD53AB226}"/>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9" name="Rectangle 468">
                <a:extLst>
                  <a:ext uri="{FF2B5EF4-FFF2-40B4-BE49-F238E27FC236}">
                    <a16:creationId xmlns:a16="http://schemas.microsoft.com/office/drawing/2014/main" id="{E988E7A7-F993-AE28-48D6-3389513639AB}"/>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3" name="Group 452">
              <a:extLst>
                <a:ext uri="{FF2B5EF4-FFF2-40B4-BE49-F238E27FC236}">
                  <a16:creationId xmlns:a16="http://schemas.microsoft.com/office/drawing/2014/main" id="{DC0812E4-E401-15A9-5BAA-BD594A1315C6}"/>
                </a:ext>
              </a:extLst>
            </p:cNvPr>
            <p:cNvGrpSpPr/>
            <p:nvPr/>
          </p:nvGrpSpPr>
          <p:grpSpPr>
            <a:xfrm>
              <a:off x="12191996" y="12801600"/>
              <a:ext cx="1219200" cy="1219200"/>
              <a:chOff x="10972798" y="5486400"/>
              <a:chExt cx="10972800" cy="10972800"/>
            </a:xfrm>
          </p:grpSpPr>
          <p:sp>
            <p:nvSpPr>
              <p:cNvPr id="454" name="Rectangle 453">
                <a:extLst>
                  <a:ext uri="{FF2B5EF4-FFF2-40B4-BE49-F238E27FC236}">
                    <a16:creationId xmlns:a16="http://schemas.microsoft.com/office/drawing/2014/main" id="{D9FFF459-A289-18C8-9F87-A1AF8E3E6724}"/>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Rectangle 454">
                <a:extLst>
                  <a:ext uri="{FF2B5EF4-FFF2-40B4-BE49-F238E27FC236}">
                    <a16:creationId xmlns:a16="http://schemas.microsoft.com/office/drawing/2014/main" id="{99D8913F-41C7-DD03-29B0-660DD3FFF869}"/>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Rectangle 455">
                <a:extLst>
                  <a:ext uri="{FF2B5EF4-FFF2-40B4-BE49-F238E27FC236}">
                    <a16:creationId xmlns:a16="http://schemas.microsoft.com/office/drawing/2014/main" id="{EADFE3DB-C8C8-CDED-FEAF-6CC248ADB36D}"/>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456">
                <a:extLst>
                  <a:ext uri="{FF2B5EF4-FFF2-40B4-BE49-F238E27FC236}">
                    <a16:creationId xmlns:a16="http://schemas.microsoft.com/office/drawing/2014/main" id="{A6DAFD05-63FE-B3A8-DA30-86C676D54E10}"/>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Rectangle 457">
                <a:extLst>
                  <a:ext uri="{FF2B5EF4-FFF2-40B4-BE49-F238E27FC236}">
                    <a16:creationId xmlns:a16="http://schemas.microsoft.com/office/drawing/2014/main" id="{443F05C2-DBD4-F479-3F1E-D88ECB26C643}"/>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Rectangle 458">
                <a:extLst>
                  <a:ext uri="{FF2B5EF4-FFF2-40B4-BE49-F238E27FC236}">
                    <a16:creationId xmlns:a16="http://schemas.microsoft.com/office/drawing/2014/main" id="{1B53CCC9-8C0A-985C-00F2-389187F89C07}"/>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Rectangle 459">
                <a:extLst>
                  <a:ext uri="{FF2B5EF4-FFF2-40B4-BE49-F238E27FC236}">
                    <a16:creationId xmlns:a16="http://schemas.microsoft.com/office/drawing/2014/main" id="{1D50F0A0-3A12-9E79-B673-D5412F478498}"/>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1" name="Rectangle 460">
                <a:extLst>
                  <a:ext uri="{FF2B5EF4-FFF2-40B4-BE49-F238E27FC236}">
                    <a16:creationId xmlns:a16="http://schemas.microsoft.com/office/drawing/2014/main" id="{BDB91323-78E9-EA6F-050F-C1F57A37A4F2}"/>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10" name="Group 509">
            <a:extLst>
              <a:ext uri="{FF2B5EF4-FFF2-40B4-BE49-F238E27FC236}">
                <a16:creationId xmlns:a16="http://schemas.microsoft.com/office/drawing/2014/main" id="{55535008-8678-8DDA-88BE-6311BA279F00}"/>
              </a:ext>
            </a:extLst>
          </p:cNvPr>
          <p:cNvGrpSpPr/>
          <p:nvPr/>
        </p:nvGrpSpPr>
        <p:grpSpPr>
          <a:xfrm>
            <a:off x="18288000" y="5486400"/>
            <a:ext cx="3657600" cy="3657600"/>
            <a:chOff x="10972796" y="12801600"/>
            <a:chExt cx="3657600" cy="3657600"/>
          </a:xfrm>
        </p:grpSpPr>
        <p:sp>
          <p:nvSpPr>
            <p:cNvPr id="511" name="Rectangle 510">
              <a:extLst>
                <a:ext uri="{FF2B5EF4-FFF2-40B4-BE49-F238E27FC236}">
                  <a16:creationId xmlns:a16="http://schemas.microsoft.com/office/drawing/2014/main" id="{4BD42663-8CAA-6244-F161-EF63B072319C}"/>
                </a:ext>
              </a:extLst>
            </p:cNvPr>
            <p:cNvSpPr/>
            <p:nvPr/>
          </p:nvSpPr>
          <p:spPr>
            <a:xfrm>
              <a:off x="10972797" y="160528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DEB7E333-EC9C-57E8-EDB9-C3FF351527C1}"/>
                </a:ext>
              </a:extLst>
            </p:cNvPr>
            <p:cNvSpPr/>
            <p:nvPr/>
          </p:nvSpPr>
          <p:spPr>
            <a:xfrm>
              <a:off x="11379197" y="160528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Rectangle 512">
              <a:extLst>
                <a:ext uri="{FF2B5EF4-FFF2-40B4-BE49-F238E27FC236}">
                  <a16:creationId xmlns:a16="http://schemas.microsoft.com/office/drawing/2014/main" id="{22A1A81A-4998-8471-FB68-CEEC066FFFEA}"/>
                </a:ext>
              </a:extLst>
            </p:cNvPr>
            <p:cNvSpPr/>
            <p:nvPr/>
          </p:nvSpPr>
          <p:spPr>
            <a:xfrm>
              <a:off x="10972797" y="156464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Rectangle 513">
              <a:extLst>
                <a:ext uri="{FF2B5EF4-FFF2-40B4-BE49-F238E27FC236}">
                  <a16:creationId xmlns:a16="http://schemas.microsoft.com/office/drawing/2014/main" id="{33711CB1-C844-1B25-C88E-C1FAFA3F13B7}"/>
                </a:ext>
              </a:extLst>
            </p:cNvPr>
            <p:cNvSpPr/>
            <p:nvPr/>
          </p:nvSpPr>
          <p:spPr>
            <a:xfrm>
              <a:off x="11785597" y="160528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Rectangle 514">
              <a:extLst>
                <a:ext uri="{FF2B5EF4-FFF2-40B4-BE49-F238E27FC236}">
                  <a16:creationId xmlns:a16="http://schemas.microsoft.com/office/drawing/2014/main" id="{18CB79A8-52AC-50CB-2534-32E6B04D168D}"/>
                </a:ext>
              </a:extLst>
            </p:cNvPr>
            <p:cNvSpPr/>
            <p:nvPr/>
          </p:nvSpPr>
          <p:spPr>
            <a:xfrm>
              <a:off x="10972797" y="152400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Rectangle 515">
              <a:extLst>
                <a:ext uri="{FF2B5EF4-FFF2-40B4-BE49-F238E27FC236}">
                  <a16:creationId xmlns:a16="http://schemas.microsoft.com/office/drawing/2014/main" id="{846F3CF3-9897-3506-42E4-BD503AC2C4FF}"/>
                </a:ext>
              </a:extLst>
            </p:cNvPr>
            <p:cNvSpPr/>
            <p:nvPr/>
          </p:nvSpPr>
          <p:spPr>
            <a:xfrm>
              <a:off x="11379197" y="152400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Rectangle 516">
              <a:extLst>
                <a:ext uri="{FF2B5EF4-FFF2-40B4-BE49-F238E27FC236}">
                  <a16:creationId xmlns:a16="http://schemas.microsoft.com/office/drawing/2014/main" id="{944EF400-E526-F2FB-4BE1-803F0DF9FB4C}"/>
                </a:ext>
              </a:extLst>
            </p:cNvPr>
            <p:cNvSpPr/>
            <p:nvPr/>
          </p:nvSpPr>
          <p:spPr>
            <a:xfrm>
              <a:off x="11785597" y="152400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8" name="Rectangle 517">
              <a:extLst>
                <a:ext uri="{FF2B5EF4-FFF2-40B4-BE49-F238E27FC236}">
                  <a16:creationId xmlns:a16="http://schemas.microsoft.com/office/drawing/2014/main" id="{07661526-6AE6-E2D1-65FD-FEC91CEE386A}"/>
                </a:ext>
              </a:extLst>
            </p:cNvPr>
            <p:cNvSpPr/>
            <p:nvPr/>
          </p:nvSpPr>
          <p:spPr>
            <a:xfrm>
              <a:off x="11785597" y="15646400"/>
              <a:ext cx="406400" cy="4064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9" name="Group 518">
              <a:extLst>
                <a:ext uri="{FF2B5EF4-FFF2-40B4-BE49-F238E27FC236}">
                  <a16:creationId xmlns:a16="http://schemas.microsoft.com/office/drawing/2014/main" id="{46346EBB-4470-0798-FDA7-5A693BF40C45}"/>
                </a:ext>
              </a:extLst>
            </p:cNvPr>
            <p:cNvGrpSpPr/>
            <p:nvPr/>
          </p:nvGrpSpPr>
          <p:grpSpPr>
            <a:xfrm>
              <a:off x="12191996" y="15240000"/>
              <a:ext cx="1219200" cy="1219200"/>
              <a:chOff x="10972798" y="5486400"/>
              <a:chExt cx="10972800" cy="10972800"/>
            </a:xfrm>
          </p:grpSpPr>
          <p:sp>
            <p:nvSpPr>
              <p:cNvPr id="574" name="Rectangle 573">
                <a:extLst>
                  <a:ext uri="{FF2B5EF4-FFF2-40B4-BE49-F238E27FC236}">
                    <a16:creationId xmlns:a16="http://schemas.microsoft.com/office/drawing/2014/main" id="{50405BB3-82BC-B9EB-CC14-0BB83E09F58E}"/>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Rectangle 574">
                <a:extLst>
                  <a:ext uri="{FF2B5EF4-FFF2-40B4-BE49-F238E27FC236}">
                    <a16:creationId xmlns:a16="http://schemas.microsoft.com/office/drawing/2014/main" id="{429DB1B2-3FA5-B635-CFC9-CF47EFE6D6CA}"/>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Rectangle 575">
                <a:extLst>
                  <a:ext uri="{FF2B5EF4-FFF2-40B4-BE49-F238E27FC236}">
                    <a16:creationId xmlns:a16="http://schemas.microsoft.com/office/drawing/2014/main" id="{FCC335A4-7C51-CCF3-052B-75E35FBEEBA9}"/>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7" name="Rectangle 576">
                <a:extLst>
                  <a:ext uri="{FF2B5EF4-FFF2-40B4-BE49-F238E27FC236}">
                    <a16:creationId xmlns:a16="http://schemas.microsoft.com/office/drawing/2014/main" id="{C05B0146-3900-7BDA-886C-5297C82F5F27}"/>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Rectangle 577">
                <a:extLst>
                  <a:ext uri="{FF2B5EF4-FFF2-40B4-BE49-F238E27FC236}">
                    <a16:creationId xmlns:a16="http://schemas.microsoft.com/office/drawing/2014/main" id="{1EE9FA89-F613-B233-0599-6ADD9B18F3A6}"/>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Rectangle 578">
                <a:extLst>
                  <a:ext uri="{FF2B5EF4-FFF2-40B4-BE49-F238E27FC236}">
                    <a16:creationId xmlns:a16="http://schemas.microsoft.com/office/drawing/2014/main" id="{11155FD4-9C9E-01AE-6453-1D2D41F20306}"/>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Rectangle 579">
                <a:extLst>
                  <a:ext uri="{FF2B5EF4-FFF2-40B4-BE49-F238E27FC236}">
                    <a16:creationId xmlns:a16="http://schemas.microsoft.com/office/drawing/2014/main" id="{7AC1E779-45CA-55D7-2D51-958BEBFDF1A4}"/>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1" name="Rectangle 580">
                <a:extLst>
                  <a:ext uri="{FF2B5EF4-FFF2-40B4-BE49-F238E27FC236}">
                    <a16:creationId xmlns:a16="http://schemas.microsoft.com/office/drawing/2014/main" id="{E886BCD9-5D58-0B75-C01C-10E6F7516897}"/>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0" name="Group 519">
              <a:extLst>
                <a:ext uri="{FF2B5EF4-FFF2-40B4-BE49-F238E27FC236}">
                  <a16:creationId xmlns:a16="http://schemas.microsoft.com/office/drawing/2014/main" id="{7AFFA46C-D084-9E14-749C-00837656980C}"/>
                </a:ext>
              </a:extLst>
            </p:cNvPr>
            <p:cNvGrpSpPr/>
            <p:nvPr/>
          </p:nvGrpSpPr>
          <p:grpSpPr>
            <a:xfrm>
              <a:off x="13411196" y="15240000"/>
              <a:ext cx="1219200" cy="1219200"/>
              <a:chOff x="10972798" y="5486400"/>
              <a:chExt cx="10972800" cy="10972800"/>
            </a:xfrm>
          </p:grpSpPr>
          <p:sp>
            <p:nvSpPr>
              <p:cNvPr id="566" name="Rectangle 565">
                <a:extLst>
                  <a:ext uri="{FF2B5EF4-FFF2-40B4-BE49-F238E27FC236}">
                    <a16:creationId xmlns:a16="http://schemas.microsoft.com/office/drawing/2014/main" id="{058B400E-869D-254D-EE2F-0A0D7FEF3BDB}"/>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Rectangle 566">
                <a:extLst>
                  <a:ext uri="{FF2B5EF4-FFF2-40B4-BE49-F238E27FC236}">
                    <a16:creationId xmlns:a16="http://schemas.microsoft.com/office/drawing/2014/main" id="{608E3302-E145-FE40-0615-7E9CABB76945}"/>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Rectangle 567">
                <a:extLst>
                  <a:ext uri="{FF2B5EF4-FFF2-40B4-BE49-F238E27FC236}">
                    <a16:creationId xmlns:a16="http://schemas.microsoft.com/office/drawing/2014/main" id="{D2A3CD04-79E6-9F6A-E724-C447C554F323}"/>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Rectangle 568">
                <a:extLst>
                  <a:ext uri="{FF2B5EF4-FFF2-40B4-BE49-F238E27FC236}">
                    <a16:creationId xmlns:a16="http://schemas.microsoft.com/office/drawing/2014/main" id="{F12CE467-9547-968A-6127-427C1A55FF59}"/>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Rectangle 569">
                <a:extLst>
                  <a:ext uri="{FF2B5EF4-FFF2-40B4-BE49-F238E27FC236}">
                    <a16:creationId xmlns:a16="http://schemas.microsoft.com/office/drawing/2014/main" id="{A7529C96-C3E0-38B9-80D3-D7ABC17D72AD}"/>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Rectangle 570">
                <a:extLst>
                  <a:ext uri="{FF2B5EF4-FFF2-40B4-BE49-F238E27FC236}">
                    <a16:creationId xmlns:a16="http://schemas.microsoft.com/office/drawing/2014/main" id="{7BEA5392-E610-0F57-E68A-218F1DCA5E3D}"/>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Rectangle 571">
                <a:extLst>
                  <a:ext uri="{FF2B5EF4-FFF2-40B4-BE49-F238E27FC236}">
                    <a16:creationId xmlns:a16="http://schemas.microsoft.com/office/drawing/2014/main" id="{ECE7E8AD-04DC-CFE4-A43F-F935EB7A7DA9}"/>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3" name="Rectangle 572">
                <a:extLst>
                  <a:ext uri="{FF2B5EF4-FFF2-40B4-BE49-F238E27FC236}">
                    <a16:creationId xmlns:a16="http://schemas.microsoft.com/office/drawing/2014/main" id="{C1625B8A-9522-A219-56B7-808115695B33}"/>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1" name="Group 520">
              <a:extLst>
                <a:ext uri="{FF2B5EF4-FFF2-40B4-BE49-F238E27FC236}">
                  <a16:creationId xmlns:a16="http://schemas.microsoft.com/office/drawing/2014/main" id="{7E8BF6B2-938F-292B-89BB-C4500ED95BFA}"/>
                </a:ext>
              </a:extLst>
            </p:cNvPr>
            <p:cNvGrpSpPr/>
            <p:nvPr/>
          </p:nvGrpSpPr>
          <p:grpSpPr>
            <a:xfrm>
              <a:off x="10972796" y="14020800"/>
              <a:ext cx="1219200" cy="1219200"/>
              <a:chOff x="10972798" y="5486400"/>
              <a:chExt cx="10972800" cy="10972800"/>
            </a:xfrm>
          </p:grpSpPr>
          <p:sp>
            <p:nvSpPr>
              <p:cNvPr id="558" name="Rectangle 557">
                <a:extLst>
                  <a:ext uri="{FF2B5EF4-FFF2-40B4-BE49-F238E27FC236}">
                    <a16:creationId xmlns:a16="http://schemas.microsoft.com/office/drawing/2014/main" id="{E4E967AF-5B26-09CF-23AC-58669D999A67}"/>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Rectangle 558">
                <a:extLst>
                  <a:ext uri="{FF2B5EF4-FFF2-40B4-BE49-F238E27FC236}">
                    <a16:creationId xmlns:a16="http://schemas.microsoft.com/office/drawing/2014/main" id="{851257A5-0FE2-7AF2-7AE1-60EF29A3B8A8}"/>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Rectangle 559">
                <a:extLst>
                  <a:ext uri="{FF2B5EF4-FFF2-40B4-BE49-F238E27FC236}">
                    <a16:creationId xmlns:a16="http://schemas.microsoft.com/office/drawing/2014/main" id="{5F5EF8CC-5211-70AA-4715-70781FF1D8F7}"/>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Rectangle 560">
                <a:extLst>
                  <a:ext uri="{FF2B5EF4-FFF2-40B4-BE49-F238E27FC236}">
                    <a16:creationId xmlns:a16="http://schemas.microsoft.com/office/drawing/2014/main" id="{4C0F039F-3D00-BEF7-12A8-0FD89B0C4B4C}"/>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Rectangle 561">
                <a:extLst>
                  <a:ext uri="{FF2B5EF4-FFF2-40B4-BE49-F238E27FC236}">
                    <a16:creationId xmlns:a16="http://schemas.microsoft.com/office/drawing/2014/main" id="{09B6B52C-A671-0CCF-CECF-245159B70612}"/>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Rectangle 562">
                <a:extLst>
                  <a:ext uri="{FF2B5EF4-FFF2-40B4-BE49-F238E27FC236}">
                    <a16:creationId xmlns:a16="http://schemas.microsoft.com/office/drawing/2014/main" id="{8D3207D2-85B4-0538-55DA-34D53B191325}"/>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Rectangle 563">
                <a:extLst>
                  <a:ext uri="{FF2B5EF4-FFF2-40B4-BE49-F238E27FC236}">
                    <a16:creationId xmlns:a16="http://schemas.microsoft.com/office/drawing/2014/main" id="{1E1D1C28-2758-B86A-2DF5-C8052D9E1F94}"/>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5" name="Rectangle 564">
                <a:extLst>
                  <a:ext uri="{FF2B5EF4-FFF2-40B4-BE49-F238E27FC236}">
                    <a16:creationId xmlns:a16="http://schemas.microsoft.com/office/drawing/2014/main" id="{1624A91B-4924-D724-9BD9-87785753A125}"/>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2" name="Group 521">
              <a:extLst>
                <a:ext uri="{FF2B5EF4-FFF2-40B4-BE49-F238E27FC236}">
                  <a16:creationId xmlns:a16="http://schemas.microsoft.com/office/drawing/2014/main" id="{FB4C5E77-24EF-79A3-8312-1004B94BD3BB}"/>
                </a:ext>
              </a:extLst>
            </p:cNvPr>
            <p:cNvGrpSpPr/>
            <p:nvPr/>
          </p:nvGrpSpPr>
          <p:grpSpPr>
            <a:xfrm>
              <a:off x="13411196" y="14020800"/>
              <a:ext cx="1219200" cy="1219200"/>
              <a:chOff x="10972798" y="5486400"/>
              <a:chExt cx="10972800" cy="10972800"/>
            </a:xfrm>
          </p:grpSpPr>
          <p:sp>
            <p:nvSpPr>
              <p:cNvPr id="550" name="Rectangle 549">
                <a:extLst>
                  <a:ext uri="{FF2B5EF4-FFF2-40B4-BE49-F238E27FC236}">
                    <a16:creationId xmlns:a16="http://schemas.microsoft.com/office/drawing/2014/main" id="{7B5373DF-1483-AA2A-92DE-89E66B33F0D2}"/>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Rectangle 550">
                <a:extLst>
                  <a:ext uri="{FF2B5EF4-FFF2-40B4-BE49-F238E27FC236}">
                    <a16:creationId xmlns:a16="http://schemas.microsoft.com/office/drawing/2014/main" id="{DB9C14D3-2F04-1DAA-A907-C14472F0B57B}"/>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Rectangle 551">
                <a:extLst>
                  <a:ext uri="{FF2B5EF4-FFF2-40B4-BE49-F238E27FC236}">
                    <a16:creationId xmlns:a16="http://schemas.microsoft.com/office/drawing/2014/main" id="{844CA6D0-913C-D191-06C8-68C4DB92B882}"/>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Rectangle 552">
                <a:extLst>
                  <a:ext uri="{FF2B5EF4-FFF2-40B4-BE49-F238E27FC236}">
                    <a16:creationId xmlns:a16="http://schemas.microsoft.com/office/drawing/2014/main" id="{2A6DDEAD-2F1B-9864-98C8-E4129F43F202}"/>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Rectangle 553">
                <a:extLst>
                  <a:ext uri="{FF2B5EF4-FFF2-40B4-BE49-F238E27FC236}">
                    <a16:creationId xmlns:a16="http://schemas.microsoft.com/office/drawing/2014/main" id="{FFC31D89-DD2F-7032-C80C-784188C5255B}"/>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Rectangle 554">
                <a:extLst>
                  <a:ext uri="{FF2B5EF4-FFF2-40B4-BE49-F238E27FC236}">
                    <a16:creationId xmlns:a16="http://schemas.microsoft.com/office/drawing/2014/main" id="{815F814F-E77E-0865-E026-78166D804A07}"/>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Rectangle 555">
                <a:extLst>
                  <a:ext uri="{FF2B5EF4-FFF2-40B4-BE49-F238E27FC236}">
                    <a16:creationId xmlns:a16="http://schemas.microsoft.com/office/drawing/2014/main" id="{7B994E7A-AD90-F576-C886-16D8548759B9}"/>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7" name="Rectangle 556">
                <a:extLst>
                  <a:ext uri="{FF2B5EF4-FFF2-40B4-BE49-F238E27FC236}">
                    <a16:creationId xmlns:a16="http://schemas.microsoft.com/office/drawing/2014/main" id="{06F33A76-DF50-F93A-C848-C7CF8A9D5C54}"/>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3" name="Group 522">
              <a:extLst>
                <a:ext uri="{FF2B5EF4-FFF2-40B4-BE49-F238E27FC236}">
                  <a16:creationId xmlns:a16="http://schemas.microsoft.com/office/drawing/2014/main" id="{0E4CF3D6-CD67-4DB6-DA28-605EC08A200B}"/>
                </a:ext>
              </a:extLst>
            </p:cNvPr>
            <p:cNvGrpSpPr/>
            <p:nvPr/>
          </p:nvGrpSpPr>
          <p:grpSpPr>
            <a:xfrm>
              <a:off x="10972796" y="12801600"/>
              <a:ext cx="1219200" cy="1219200"/>
              <a:chOff x="10972798" y="5486400"/>
              <a:chExt cx="10972800" cy="10972800"/>
            </a:xfrm>
          </p:grpSpPr>
          <p:sp>
            <p:nvSpPr>
              <p:cNvPr id="542" name="Rectangle 541">
                <a:extLst>
                  <a:ext uri="{FF2B5EF4-FFF2-40B4-BE49-F238E27FC236}">
                    <a16:creationId xmlns:a16="http://schemas.microsoft.com/office/drawing/2014/main" id="{C41E523C-3755-410A-876A-AE2AAE7CE69E}"/>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Rectangle 542">
                <a:extLst>
                  <a:ext uri="{FF2B5EF4-FFF2-40B4-BE49-F238E27FC236}">
                    <a16:creationId xmlns:a16="http://schemas.microsoft.com/office/drawing/2014/main" id="{351C7FD9-97D0-E2F0-BFD7-15753E559AE2}"/>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Rectangle 543">
                <a:extLst>
                  <a:ext uri="{FF2B5EF4-FFF2-40B4-BE49-F238E27FC236}">
                    <a16:creationId xmlns:a16="http://schemas.microsoft.com/office/drawing/2014/main" id="{F1124B9D-D0CB-3E57-BD9D-60C62A057A00}"/>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Rectangle 544">
                <a:extLst>
                  <a:ext uri="{FF2B5EF4-FFF2-40B4-BE49-F238E27FC236}">
                    <a16:creationId xmlns:a16="http://schemas.microsoft.com/office/drawing/2014/main" id="{D4666DB4-959F-8833-C4B3-DBB84AB18E5F}"/>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Rectangle 545">
                <a:extLst>
                  <a:ext uri="{FF2B5EF4-FFF2-40B4-BE49-F238E27FC236}">
                    <a16:creationId xmlns:a16="http://schemas.microsoft.com/office/drawing/2014/main" id="{9B0BFCFF-4399-034A-90FF-D4A6123CA5D3}"/>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Rectangle 546">
                <a:extLst>
                  <a:ext uri="{FF2B5EF4-FFF2-40B4-BE49-F238E27FC236}">
                    <a16:creationId xmlns:a16="http://schemas.microsoft.com/office/drawing/2014/main" id="{41BB5917-DB2C-638A-94FC-C50561467EE9}"/>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Rectangle 547">
                <a:extLst>
                  <a:ext uri="{FF2B5EF4-FFF2-40B4-BE49-F238E27FC236}">
                    <a16:creationId xmlns:a16="http://schemas.microsoft.com/office/drawing/2014/main" id="{C8639281-9497-B337-DC35-14AF7CC87207}"/>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9" name="Rectangle 548">
                <a:extLst>
                  <a:ext uri="{FF2B5EF4-FFF2-40B4-BE49-F238E27FC236}">
                    <a16:creationId xmlns:a16="http://schemas.microsoft.com/office/drawing/2014/main" id="{F02848DE-5BA2-936B-3E45-9C0276339EF0}"/>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4" name="Group 523">
              <a:extLst>
                <a:ext uri="{FF2B5EF4-FFF2-40B4-BE49-F238E27FC236}">
                  <a16:creationId xmlns:a16="http://schemas.microsoft.com/office/drawing/2014/main" id="{44E4C763-4D28-122A-6F58-14BDC4B4ACE3}"/>
                </a:ext>
              </a:extLst>
            </p:cNvPr>
            <p:cNvGrpSpPr/>
            <p:nvPr/>
          </p:nvGrpSpPr>
          <p:grpSpPr>
            <a:xfrm>
              <a:off x="13411196" y="12801600"/>
              <a:ext cx="1219200" cy="1219200"/>
              <a:chOff x="10972798" y="5486400"/>
              <a:chExt cx="10972800" cy="10972800"/>
            </a:xfrm>
          </p:grpSpPr>
          <p:sp>
            <p:nvSpPr>
              <p:cNvPr id="534" name="Rectangle 533">
                <a:extLst>
                  <a:ext uri="{FF2B5EF4-FFF2-40B4-BE49-F238E27FC236}">
                    <a16:creationId xmlns:a16="http://schemas.microsoft.com/office/drawing/2014/main" id="{CA01C7DC-5D1A-F72A-7451-73FF9E012366}"/>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ectangle 534">
                <a:extLst>
                  <a:ext uri="{FF2B5EF4-FFF2-40B4-BE49-F238E27FC236}">
                    <a16:creationId xmlns:a16="http://schemas.microsoft.com/office/drawing/2014/main" id="{FA59CD92-71EE-4623-4B13-1021F6D03E1C}"/>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a:extLst>
                  <a:ext uri="{FF2B5EF4-FFF2-40B4-BE49-F238E27FC236}">
                    <a16:creationId xmlns:a16="http://schemas.microsoft.com/office/drawing/2014/main" id="{29559ACF-7DDC-6A7B-DFB0-0AAC65168FDA}"/>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a:extLst>
                  <a:ext uri="{FF2B5EF4-FFF2-40B4-BE49-F238E27FC236}">
                    <a16:creationId xmlns:a16="http://schemas.microsoft.com/office/drawing/2014/main" id="{2FD3C5CD-9EA4-5089-2EA5-ED7A4BC0A983}"/>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Rectangle 537">
                <a:extLst>
                  <a:ext uri="{FF2B5EF4-FFF2-40B4-BE49-F238E27FC236}">
                    <a16:creationId xmlns:a16="http://schemas.microsoft.com/office/drawing/2014/main" id="{1A972768-6741-F692-27C9-374C999678F3}"/>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Rectangle 538">
                <a:extLst>
                  <a:ext uri="{FF2B5EF4-FFF2-40B4-BE49-F238E27FC236}">
                    <a16:creationId xmlns:a16="http://schemas.microsoft.com/office/drawing/2014/main" id="{EB0E0A7E-8E89-A3A2-D3F5-371711D8BDCB}"/>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Rectangle 539">
                <a:extLst>
                  <a:ext uri="{FF2B5EF4-FFF2-40B4-BE49-F238E27FC236}">
                    <a16:creationId xmlns:a16="http://schemas.microsoft.com/office/drawing/2014/main" id="{70C9C674-B172-F7E2-6867-DE34278D68CD}"/>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1" name="Rectangle 540">
                <a:extLst>
                  <a:ext uri="{FF2B5EF4-FFF2-40B4-BE49-F238E27FC236}">
                    <a16:creationId xmlns:a16="http://schemas.microsoft.com/office/drawing/2014/main" id="{66111ECF-FAAF-EE21-0F83-FAB0C3E6D26E}"/>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5" name="Group 524">
              <a:extLst>
                <a:ext uri="{FF2B5EF4-FFF2-40B4-BE49-F238E27FC236}">
                  <a16:creationId xmlns:a16="http://schemas.microsoft.com/office/drawing/2014/main" id="{905D4E7E-A51A-BFBC-0194-A97B8EF24178}"/>
                </a:ext>
              </a:extLst>
            </p:cNvPr>
            <p:cNvGrpSpPr/>
            <p:nvPr/>
          </p:nvGrpSpPr>
          <p:grpSpPr>
            <a:xfrm>
              <a:off x="12191996" y="12801600"/>
              <a:ext cx="1219200" cy="1219200"/>
              <a:chOff x="10972798" y="5486400"/>
              <a:chExt cx="10972800" cy="10972800"/>
            </a:xfrm>
          </p:grpSpPr>
          <p:sp>
            <p:nvSpPr>
              <p:cNvPr id="526" name="Rectangle 525">
                <a:extLst>
                  <a:ext uri="{FF2B5EF4-FFF2-40B4-BE49-F238E27FC236}">
                    <a16:creationId xmlns:a16="http://schemas.microsoft.com/office/drawing/2014/main" id="{93A0BEEF-FE68-223F-C362-D2763A11B5C3}"/>
                  </a:ext>
                </a:extLst>
              </p:cNvPr>
              <p:cNvSpPr/>
              <p:nvPr/>
            </p:nvSpPr>
            <p:spPr>
              <a:xfrm>
                <a:off x="10972800"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Rectangle 526">
                <a:extLst>
                  <a:ext uri="{FF2B5EF4-FFF2-40B4-BE49-F238E27FC236}">
                    <a16:creationId xmlns:a16="http://schemas.microsoft.com/office/drawing/2014/main" id="{0E53F691-B980-C389-EDA2-708E97ED1017}"/>
                  </a:ext>
                </a:extLst>
              </p:cNvPr>
              <p:cNvSpPr/>
              <p:nvPr/>
            </p:nvSpPr>
            <p:spPr>
              <a:xfrm>
                <a:off x="146303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Rectangle 527">
                <a:extLst>
                  <a:ext uri="{FF2B5EF4-FFF2-40B4-BE49-F238E27FC236}">
                    <a16:creationId xmlns:a16="http://schemas.microsoft.com/office/drawing/2014/main" id="{6DCBF23A-738A-7571-F58D-CD5BFB109E0B}"/>
                  </a:ext>
                </a:extLst>
              </p:cNvPr>
              <p:cNvSpPr/>
              <p:nvPr/>
            </p:nvSpPr>
            <p:spPr>
              <a:xfrm>
                <a:off x="10972800"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Rectangle 528">
                <a:extLst>
                  <a:ext uri="{FF2B5EF4-FFF2-40B4-BE49-F238E27FC236}">
                    <a16:creationId xmlns:a16="http://schemas.microsoft.com/office/drawing/2014/main" id="{1D681E56-97C0-D890-9978-42BE65BBA3D0}"/>
                  </a:ext>
                </a:extLst>
              </p:cNvPr>
              <p:cNvSpPr/>
              <p:nvPr/>
            </p:nvSpPr>
            <p:spPr>
              <a:xfrm>
                <a:off x="18287998" y="128016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Rectangle 529">
                <a:extLst>
                  <a:ext uri="{FF2B5EF4-FFF2-40B4-BE49-F238E27FC236}">
                    <a16:creationId xmlns:a16="http://schemas.microsoft.com/office/drawing/2014/main" id="{2E23504C-E175-7597-CC3E-3AF8969BA7BB}"/>
                  </a:ext>
                </a:extLst>
              </p:cNvPr>
              <p:cNvSpPr/>
              <p:nvPr/>
            </p:nvSpPr>
            <p:spPr>
              <a:xfrm>
                <a:off x="109727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a:extLst>
                  <a:ext uri="{FF2B5EF4-FFF2-40B4-BE49-F238E27FC236}">
                    <a16:creationId xmlns:a16="http://schemas.microsoft.com/office/drawing/2014/main" id="{E7DE1FC2-76E6-97DC-E66F-9409C522E258}"/>
                  </a:ext>
                </a:extLst>
              </p:cNvPr>
              <p:cNvSpPr/>
              <p:nvPr/>
            </p:nvSpPr>
            <p:spPr>
              <a:xfrm>
                <a:off x="146303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a:extLst>
                  <a:ext uri="{FF2B5EF4-FFF2-40B4-BE49-F238E27FC236}">
                    <a16:creationId xmlns:a16="http://schemas.microsoft.com/office/drawing/2014/main" id="{1E326589-EEA6-BFBC-E33C-303464CF3F46}"/>
                  </a:ext>
                </a:extLst>
              </p:cNvPr>
              <p:cNvSpPr/>
              <p:nvPr/>
            </p:nvSpPr>
            <p:spPr>
              <a:xfrm>
                <a:off x="18287998" y="54864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3" name="Rectangle 532">
                <a:extLst>
                  <a:ext uri="{FF2B5EF4-FFF2-40B4-BE49-F238E27FC236}">
                    <a16:creationId xmlns:a16="http://schemas.microsoft.com/office/drawing/2014/main" id="{334D3308-3A21-1057-4A20-B2B16B73D86E}"/>
                  </a:ext>
                </a:extLst>
              </p:cNvPr>
              <p:cNvSpPr/>
              <p:nvPr/>
            </p:nvSpPr>
            <p:spPr>
              <a:xfrm>
                <a:off x="18287998" y="9144000"/>
                <a:ext cx="3657600" cy="36576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ustDataLst>
      <p:tags r:id="rId1"/>
    </p:custDataLst>
    <p:extLst>
      <p:ext uri="{BB962C8B-B14F-4D97-AF65-F5344CB8AC3E}">
        <p14:creationId xmlns:p14="http://schemas.microsoft.com/office/powerpoint/2010/main" val="1894425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0"/>
                                        </p:tgtEl>
                                        <p:attrNameLst>
                                          <p:attrName>style.visibility</p:attrName>
                                        </p:attrNameLst>
                                      </p:cBhvr>
                                      <p:to>
                                        <p:strVal val="visible"/>
                                      </p:to>
                                    </p:set>
                                    <p:animEffect transition="in" filter="fade">
                                      <p:cBhvr>
                                        <p:cTn id="11" dur="500"/>
                                        <p:tgtEl>
                                          <p:spTgt spid="1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2"/>
                                        </p:tgtEl>
                                        <p:attrNameLst>
                                          <p:attrName>style.visibility</p:attrName>
                                        </p:attrNameLst>
                                      </p:cBhvr>
                                      <p:to>
                                        <p:strVal val="visible"/>
                                      </p:to>
                                    </p:set>
                                    <p:animEffect transition="in" filter="fade">
                                      <p:cBhvr>
                                        <p:cTn id="15" dur="500"/>
                                        <p:tgtEl>
                                          <p:spTgt spid="22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38"/>
                                        </p:tgtEl>
                                        <p:attrNameLst>
                                          <p:attrName>style.visibility</p:attrName>
                                        </p:attrNameLst>
                                      </p:cBhvr>
                                      <p:to>
                                        <p:strVal val="visible"/>
                                      </p:to>
                                    </p:set>
                                    <p:animEffect transition="in" filter="fade">
                                      <p:cBhvr>
                                        <p:cTn id="19" dur="500"/>
                                        <p:tgtEl>
                                          <p:spTgt spid="43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94"/>
                                        </p:tgtEl>
                                        <p:attrNameLst>
                                          <p:attrName>style.visibility</p:attrName>
                                        </p:attrNameLst>
                                      </p:cBhvr>
                                      <p:to>
                                        <p:strVal val="visible"/>
                                      </p:to>
                                    </p:set>
                                    <p:animEffect transition="in" filter="fade">
                                      <p:cBhvr>
                                        <p:cTn id="23" dur="500"/>
                                        <p:tgtEl>
                                          <p:spTgt spid="29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66"/>
                                        </p:tgtEl>
                                        <p:attrNameLst>
                                          <p:attrName>style.visibility</p:attrName>
                                        </p:attrNameLst>
                                      </p:cBhvr>
                                      <p:to>
                                        <p:strVal val="visible"/>
                                      </p:to>
                                    </p:set>
                                    <p:animEffect transition="in" filter="fade">
                                      <p:cBhvr>
                                        <p:cTn id="27" dur="500"/>
                                        <p:tgtEl>
                                          <p:spTgt spid="36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10"/>
                                        </p:tgtEl>
                                        <p:attrNameLst>
                                          <p:attrName>style.visibility</p:attrName>
                                        </p:attrNameLst>
                                      </p:cBhvr>
                                      <p:to>
                                        <p:strVal val="visible"/>
                                      </p:to>
                                    </p:set>
                                    <p:animEffect transition="in" filter="fade">
                                      <p:cBhvr>
                                        <p:cTn id="31" dur="500"/>
                                        <p:tgtEl>
                                          <p:spTgt spid="51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fade">
                                      <p:cBhvr>
                                        <p:cTn id="3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A4D9F-BFB6-E8BD-2155-09A8E86B4E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29A1A3B-42C3-2F05-662C-0ED9D4FB27D0}"/>
              </a:ext>
            </a:extLst>
          </p:cNvPr>
          <p:cNvSpPr/>
          <p:nvPr/>
        </p:nvSpPr>
        <p:spPr>
          <a:xfrm>
            <a:off x="457200" y="457200"/>
            <a:ext cx="32004000" cy="21031200"/>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8500" b="1" dirty="0">
                <a:solidFill>
                  <a:srgbClr val="000080"/>
                </a:solidFill>
                <a:latin typeface="Arial" panose="020B0604020202020204" pitchFamily="34" charset="0"/>
                <a:cs typeface="Arial" panose="020B0604020202020204" pitchFamily="34" charset="0"/>
              </a:rPr>
              <a:t>Iterated Function System (IFS)</a:t>
            </a:r>
            <a:endParaRPr lang="en-US" sz="8500" dirty="0">
              <a:solidFill>
                <a:schemeClr val="tx1"/>
              </a:solidFill>
              <a:latin typeface="Arial" panose="020B0604020202020204" pitchFamily="34" charset="0"/>
              <a:cs typeface="Arial" panose="020B0604020202020204" pitchFamily="34" charset="0"/>
            </a:endParaRPr>
          </a:p>
          <a:p>
            <a:r>
              <a:rPr lang="en-US" sz="8500" dirty="0">
                <a:solidFill>
                  <a:schemeClr val="tx1"/>
                </a:solidFill>
                <a:latin typeface="Arial" panose="020B0604020202020204" pitchFamily="34" charset="0"/>
                <a:cs typeface="Arial" panose="020B0604020202020204" pitchFamily="34" charset="0"/>
              </a:rPr>
              <a:t>Given the following transformations:</a:t>
            </a:r>
          </a:p>
          <a:p>
            <a:endParaRPr lang="en-US" sz="8500" dirty="0">
              <a:solidFill>
                <a:schemeClr val="tx1"/>
              </a:solidFill>
              <a:latin typeface="Arial" panose="020B0604020202020204" pitchFamily="34" charset="0"/>
              <a:cs typeface="Arial" panose="020B0604020202020204" pitchFamily="34" charset="0"/>
            </a:endParaRPr>
          </a:p>
          <a:p>
            <a:endParaRPr lang="en-US" sz="8500" dirty="0">
              <a:solidFill>
                <a:schemeClr val="tx1"/>
              </a:solidFill>
              <a:latin typeface="Arial" panose="020B0604020202020204" pitchFamily="34" charset="0"/>
              <a:cs typeface="Arial" panose="020B0604020202020204" pitchFamily="34" charset="0"/>
            </a:endParaRPr>
          </a:p>
          <a:p>
            <a:endParaRPr lang="en-US" sz="8500" dirty="0">
              <a:solidFill>
                <a:schemeClr val="tx1"/>
              </a:solidFill>
              <a:latin typeface="Arial" panose="020B0604020202020204" pitchFamily="34" charset="0"/>
              <a:cs typeface="Arial" panose="020B0604020202020204" pitchFamily="34" charset="0"/>
            </a:endParaRPr>
          </a:p>
          <a:p>
            <a:endParaRPr lang="en-US" sz="8500" dirty="0">
              <a:solidFill>
                <a:schemeClr val="tx1"/>
              </a:solidFill>
              <a:latin typeface="Arial" panose="020B0604020202020204" pitchFamily="34" charset="0"/>
              <a:cs typeface="Arial" panose="020B0604020202020204" pitchFamily="34" charset="0"/>
            </a:endParaRPr>
          </a:p>
          <a:p>
            <a:endParaRPr lang="en-US" sz="8500" dirty="0">
              <a:solidFill>
                <a:schemeClr val="tx1"/>
              </a:solidFill>
              <a:latin typeface="Arial" panose="020B0604020202020204" pitchFamily="34" charset="0"/>
              <a:cs typeface="Arial" panose="020B0604020202020204" pitchFamily="34" charset="0"/>
            </a:endParaRPr>
          </a:p>
          <a:p>
            <a:r>
              <a:rPr lang="en-US" sz="8500" dirty="0">
                <a:solidFill>
                  <a:schemeClr val="tx1"/>
                </a:solidFill>
                <a:latin typeface="Arial" panose="020B0604020202020204" pitchFamily="34" charset="0"/>
                <a:cs typeface="Arial" panose="020B0604020202020204" pitchFamily="34" charset="0"/>
              </a:rPr>
              <a:t>and 							  																, </a:t>
            </a:r>
          </a:p>
          <a:p>
            <a:r>
              <a:rPr lang="en-US" sz="8500" dirty="0">
                <a:solidFill>
                  <a:schemeClr val="tx1"/>
                </a:solidFill>
                <a:latin typeface="Arial" panose="020B0604020202020204" pitchFamily="34" charset="0"/>
                <a:cs typeface="Arial" panose="020B0604020202020204" pitchFamily="34" charset="0"/>
              </a:rPr>
              <a:t>we have the Sierpiński Carpet X equal to</a:t>
            </a:r>
          </a:p>
          <a:p>
            <a:endParaRPr lang="en-US" sz="8500" dirty="0">
              <a:solidFill>
                <a:schemeClr val="tx1"/>
              </a:solidFill>
              <a:latin typeface="Arial" panose="020B0604020202020204" pitchFamily="34" charset="0"/>
              <a:cs typeface="Arial" panose="020B0604020202020204" pitchFamily="34" charset="0"/>
            </a:endParaRPr>
          </a:p>
          <a:p>
            <a:endParaRPr lang="en-US" sz="8500" dirty="0">
              <a:solidFill>
                <a:schemeClr val="tx1"/>
              </a:solidFill>
              <a:latin typeface="Arial" panose="020B0604020202020204" pitchFamily="34" charset="0"/>
              <a:cs typeface="Arial" panose="020B0604020202020204" pitchFamily="34" charset="0"/>
            </a:endParaRPr>
          </a:p>
          <a:p>
            <a:endParaRPr lang="en-US" sz="8500" dirty="0">
              <a:solidFill>
                <a:schemeClr val="tx1"/>
              </a:solidFill>
              <a:latin typeface="Arial" panose="020B0604020202020204" pitchFamily="34" charset="0"/>
              <a:cs typeface="Arial" panose="020B0604020202020204" pitchFamily="34" charset="0"/>
            </a:endParaRPr>
          </a:p>
          <a:p>
            <a:r>
              <a:rPr lang="en-US" sz="8500" dirty="0">
                <a:solidFill>
                  <a:schemeClr val="tx1"/>
                </a:solidFill>
                <a:latin typeface="Arial" panose="020B0604020202020204" pitchFamily="34" charset="0"/>
                <a:cs typeface="Arial" panose="020B0604020202020204" pitchFamily="34" charset="0"/>
              </a:rPr>
              <a:t>The Sierpiński Carpet is the unique fixed set under this mapping and is called an attractor [1].</a:t>
            </a:r>
          </a:p>
        </p:txBody>
      </p:sp>
      <p:pic>
        <p:nvPicPr>
          <p:cNvPr id="12" name="Picture 11">
            <a:extLst>
              <a:ext uri="{FF2B5EF4-FFF2-40B4-BE49-F238E27FC236}">
                <a16:creationId xmlns:a16="http://schemas.microsoft.com/office/drawing/2014/main" id="{E371E1ED-C416-4D84-4813-79DCEA450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2670" y="9932184"/>
            <a:ext cx="9709640" cy="1294616"/>
          </a:xfrm>
          <a:prstGeom prst="rect">
            <a:avLst/>
          </a:prstGeom>
        </p:spPr>
      </p:pic>
      <p:pic>
        <p:nvPicPr>
          <p:cNvPr id="77" name="Picture 76">
            <a:extLst>
              <a:ext uri="{FF2B5EF4-FFF2-40B4-BE49-F238E27FC236}">
                <a16:creationId xmlns:a16="http://schemas.microsoft.com/office/drawing/2014/main" id="{39A81936-D41C-51B8-FC37-6F1F018AF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890" y="13161813"/>
            <a:ext cx="13046310" cy="3017225"/>
          </a:xfrm>
          <a:prstGeom prst="rect">
            <a:avLst/>
          </a:prstGeom>
        </p:spPr>
      </p:pic>
      <p:pic>
        <p:nvPicPr>
          <p:cNvPr id="582" name="Picture 581">
            <a:extLst>
              <a:ext uri="{FF2B5EF4-FFF2-40B4-BE49-F238E27FC236}">
                <a16:creationId xmlns:a16="http://schemas.microsoft.com/office/drawing/2014/main" id="{1F2BA011-9C27-B436-9215-87B19C9EF8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0656" y="3917338"/>
            <a:ext cx="20008786" cy="5252061"/>
          </a:xfrm>
          <a:prstGeom prst="rect">
            <a:avLst/>
          </a:prstGeom>
        </p:spPr>
      </p:pic>
    </p:spTree>
    <p:extLst>
      <p:ext uri="{BB962C8B-B14F-4D97-AF65-F5344CB8AC3E}">
        <p14:creationId xmlns:p14="http://schemas.microsoft.com/office/powerpoint/2010/main" val="2985578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A37E35-7D7F-0564-C963-E8F2E060E5A3}"/>
              </a:ext>
            </a:extLst>
          </p:cNvPr>
          <p:cNvSpPr/>
          <p:nvPr/>
        </p:nvSpPr>
        <p:spPr>
          <a:xfrm>
            <a:off x="457200" y="457200"/>
            <a:ext cx="32004000" cy="21031200"/>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8500" b="1" dirty="0">
                <a:solidFill>
                  <a:srgbClr val="000080"/>
                </a:solidFill>
                <a:latin typeface="Arial" panose="020B0604020202020204" pitchFamily="34" charset="0"/>
                <a:cs typeface="Arial" panose="020B0604020202020204" pitchFamily="34" charset="0"/>
              </a:rPr>
              <a:t>Continuum</a:t>
            </a:r>
            <a:endParaRPr lang="en-US" sz="8500" dirty="0">
              <a:solidFill>
                <a:schemeClr val="tx1"/>
              </a:solidFill>
              <a:latin typeface="Arial" panose="020B0604020202020204" pitchFamily="34" charset="0"/>
              <a:cs typeface="Arial" panose="020B0604020202020204" pitchFamily="34" charset="0"/>
            </a:endParaRPr>
          </a:p>
          <a:p>
            <a:r>
              <a:rPr lang="en-US" sz="8500" dirty="0">
                <a:solidFill>
                  <a:schemeClr val="tx1"/>
                </a:solidFill>
                <a:latin typeface="Arial" panose="020B0604020202020204" pitchFamily="34" charset="0"/>
                <a:cs typeface="Arial" panose="020B0604020202020204" pitchFamily="34" charset="0"/>
              </a:rPr>
              <a:t>A </a:t>
            </a:r>
            <a:r>
              <a:rPr lang="en-US" sz="8500" b="1" dirty="0">
                <a:solidFill>
                  <a:schemeClr val="tx1"/>
                </a:solidFill>
                <a:latin typeface="Arial" panose="020B0604020202020204" pitchFamily="34" charset="0"/>
                <a:cs typeface="Arial" panose="020B0604020202020204" pitchFamily="34" charset="0"/>
              </a:rPr>
              <a:t>continuum</a:t>
            </a:r>
            <a:r>
              <a:rPr lang="en-US" sz="8500" dirty="0">
                <a:solidFill>
                  <a:schemeClr val="tx1"/>
                </a:solidFill>
                <a:latin typeface="Arial" panose="020B0604020202020204" pitchFamily="34" charset="0"/>
                <a:cs typeface="Arial" panose="020B0604020202020204" pitchFamily="34" charset="0"/>
              </a:rPr>
              <a:t> is a non-empty compact connected metric space. Each iteration is a continuum, but we need to show that the end result is also a continuum.</a:t>
            </a:r>
          </a:p>
          <a:p>
            <a:r>
              <a:rPr lang="en-US" sz="8500" dirty="0">
                <a:solidFill>
                  <a:schemeClr val="tx1"/>
                </a:solidFill>
                <a:latin typeface="Arial" panose="020B0604020202020204" pitchFamily="34" charset="0"/>
                <a:cs typeface="Arial" panose="020B0604020202020204" pitchFamily="34" charset="0"/>
              </a:rPr>
              <a:t>The intersection of a nested sequence of continua is itself a continuum [2]. Using De Morgan’s laws, we see that for each iteration we have</a:t>
            </a:r>
          </a:p>
          <a:p>
            <a:endParaRPr lang="en-US" sz="8500" dirty="0">
              <a:solidFill>
                <a:schemeClr val="tx1"/>
              </a:solidFill>
              <a:latin typeface="Arial" panose="020B0604020202020204" pitchFamily="34" charset="0"/>
              <a:cs typeface="Arial" panose="020B0604020202020204" pitchFamily="34" charset="0"/>
            </a:endParaRPr>
          </a:p>
          <a:p>
            <a:r>
              <a:rPr lang="en-US" sz="8500" dirty="0">
                <a:solidFill>
                  <a:schemeClr val="tx1"/>
                </a:solidFill>
                <a:latin typeface="Arial" panose="020B0604020202020204" pitchFamily="34" charset="0"/>
                <a:cs typeface="Arial" panose="020B0604020202020204" pitchFamily="34" charset="0"/>
              </a:rPr>
              <a:t>Then we show via induction that </a:t>
            </a:r>
          </a:p>
          <a:p>
            <a:endParaRPr lang="en-US" sz="8500" dirty="0">
              <a:solidFill>
                <a:schemeClr val="tx1"/>
              </a:solidFill>
              <a:latin typeface="Arial" panose="020B0604020202020204" pitchFamily="34" charset="0"/>
              <a:cs typeface="Arial" panose="020B0604020202020204" pitchFamily="34" charset="0"/>
            </a:endParaRPr>
          </a:p>
          <a:p>
            <a:r>
              <a:rPr lang="en-US" sz="8500" dirty="0">
                <a:solidFill>
                  <a:schemeClr val="tx1"/>
                </a:solidFill>
                <a:latin typeface="Arial" panose="020B0604020202020204" pitchFamily="34" charset="0"/>
                <a:cs typeface="Arial" panose="020B0604020202020204" pitchFamily="34" charset="0"/>
              </a:rPr>
              <a:t>So clearly</a:t>
            </a:r>
          </a:p>
          <a:p>
            <a:r>
              <a:rPr lang="en-US" sz="8500" dirty="0">
                <a:solidFill>
                  <a:schemeClr val="tx1"/>
                </a:solidFill>
                <a:latin typeface="Arial" panose="020B0604020202020204" pitchFamily="34" charset="0"/>
                <a:cs typeface="Arial" panose="020B0604020202020204" pitchFamily="34" charset="0"/>
              </a:rPr>
              <a:t>and thus the Sierpiński Carpet is a continuum. This is relevant to the study of calculus on this fractal.</a:t>
            </a:r>
          </a:p>
        </p:txBody>
      </p:sp>
      <p:pic>
        <p:nvPicPr>
          <p:cNvPr id="3" name="Picture 2">
            <a:extLst>
              <a:ext uri="{FF2B5EF4-FFF2-40B4-BE49-F238E27FC236}">
                <a16:creationId xmlns:a16="http://schemas.microsoft.com/office/drawing/2014/main" id="{6BC9DD88-18C9-2537-52A3-6AD8D88858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848" y="9945038"/>
            <a:ext cx="27497838" cy="1180162"/>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2A70A1C3-FC63-ED59-62C2-42D2805B8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255" y="14072427"/>
            <a:ext cx="12445355" cy="1180163"/>
          </a:xfrm>
          <a:prstGeom prst="rect">
            <a:avLst/>
          </a:prstGeom>
        </p:spPr>
      </p:pic>
      <p:pic>
        <p:nvPicPr>
          <p:cNvPr id="5" name="Picture 4">
            <a:extLst>
              <a:ext uri="{FF2B5EF4-FFF2-40B4-BE49-F238E27FC236}">
                <a16:creationId xmlns:a16="http://schemas.microsoft.com/office/drawing/2014/main" id="{842CB8C6-7F7F-51F0-3847-A55DFD9DEB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2768" y="12892264"/>
            <a:ext cx="5490327" cy="1180163"/>
          </a:xfrm>
          <a:prstGeom prst="rect">
            <a:avLst/>
          </a:prstGeom>
        </p:spPr>
      </p:pic>
    </p:spTree>
    <p:extLst>
      <p:ext uri="{BB962C8B-B14F-4D97-AF65-F5344CB8AC3E}">
        <p14:creationId xmlns:p14="http://schemas.microsoft.com/office/powerpoint/2010/main" val="501928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7DAD3C-9832-3DE1-093B-817455E7A6CA}"/>
              </a:ext>
            </a:extLst>
          </p:cNvPr>
          <p:cNvSpPr/>
          <p:nvPr/>
        </p:nvSpPr>
        <p:spPr>
          <a:xfrm>
            <a:off x="457200" y="457200"/>
            <a:ext cx="32004000" cy="21031200"/>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8500" b="1" dirty="0">
                <a:solidFill>
                  <a:srgbClr val="000080"/>
                </a:solidFill>
                <a:latin typeface="Arial" panose="020B0604020202020204" pitchFamily="34" charset="0"/>
                <a:cs typeface="Arial" panose="020B0604020202020204" pitchFamily="34" charset="0"/>
              </a:rPr>
              <a:t>Dimensions</a:t>
            </a:r>
          </a:p>
          <a:p>
            <a:endParaRPr lang="en-US" sz="8500" dirty="0">
              <a:solidFill>
                <a:schemeClr val="tx1"/>
              </a:solidFill>
              <a:latin typeface="Arial" panose="020B0604020202020204" pitchFamily="34" charset="0"/>
              <a:cs typeface="Arial" panose="020B0604020202020204" pitchFamily="34" charset="0"/>
            </a:endParaRPr>
          </a:p>
          <a:p>
            <a:r>
              <a:rPr lang="en-US" sz="8500" dirty="0">
                <a:solidFill>
                  <a:schemeClr val="tx1"/>
                </a:solidFill>
                <a:latin typeface="Arial" panose="020B0604020202020204" pitchFamily="34" charset="0"/>
                <a:cs typeface="Arial" panose="020B0604020202020204" pitchFamily="34" charset="0"/>
              </a:rPr>
              <a:t>One way to define a </a:t>
            </a:r>
            <a:r>
              <a:rPr lang="en-US" sz="8500" b="1" dirty="0">
                <a:solidFill>
                  <a:schemeClr val="tx1"/>
                </a:solidFill>
                <a:latin typeface="Arial" panose="020B0604020202020204" pitchFamily="34" charset="0"/>
                <a:cs typeface="Arial" panose="020B0604020202020204" pitchFamily="34" charset="0"/>
              </a:rPr>
              <a:t>fractal</a:t>
            </a:r>
            <a:r>
              <a:rPr lang="en-US" sz="8500" dirty="0">
                <a:solidFill>
                  <a:schemeClr val="tx1"/>
                </a:solidFill>
                <a:latin typeface="Arial" panose="020B0604020202020204" pitchFamily="34" charset="0"/>
                <a:cs typeface="Arial" panose="020B0604020202020204" pitchFamily="34" charset="0"/>
              </a:rPr>
              <a:t> is an object whose </a:t>
            </a:r>
            <a:r>
              <a:rPr lang="en-US" sz="8500" dirty="0" err="1">
                <a:solidFill>
                  <a:schemeClr val="tx1"/>
                </a:solidFill>
                <a:latin typeface="Arial" panose="020B0604020202020204" pitchFamily="34" charset="0"/>
                <a:cs typeface="Arial" panose="020B0604020202020204" pitchFamily="34" charset="0"/>
              </a:rPr>
              <a:t>Hausdorff</a:t>
            </a:r>
            <a:r>
              <a:rPr lang="en-US" sz="8500" dirty="0">
                <a:solidFill>
                  <a:schemeClr val="tx1"/>
                </a:solidFill>
                <a:latin typeface="Arial" panose="020B0604020202020204" pitchFamily="34" charset="0"/>
                <a:cs typeface="Arial" panose="020B0604020202020204" pitchFamily="34" charset="0"/>
              </a:rPr>
              <a:t> dimension (D) is greater than its topological dimension (d). D is the </a:t>
            </a:r>
            <a:r>
              <a:rPr lang="en-US" sz="8500" dirty="0" err="1">
                <a:solidFill>
                  <a:schemeClr val="tx1"/>
                </a:solidFill>
                <a:latin typeface="Arial" panose="020B0604020202020204" pitchFamily="34" charset="0"/>
                <a:cs typeface="Arial" panose="020B0604020202020204" pitchFamily="34" charset="0"/>
              </a:rPr>
              <a:t>Hausdorff</a:t>
            </a:r>
            <a:r>
              <a:rPr lang="en-US" sz="8500" dirty="0">
                <a:solidFill>
                  <a:schemeClr val="tx1"/>
                </a:solidFill>
                <a:latin typeface="Arial" panose="020B0604020202020204" pitchFamily="34" charset="0"/>
                <a:cs typeface="Arial" panose="020B0604020202020204" pitchFamily="34" charset="0"/>
              </a:rPr>
              <a:t> dimension and d is the topological, usual dimension [3].</a:t>
            </a:r>
          </a:p>
          <a:p>
            <a:endParaRPr lang="en-US" sz="8500" dirty="0">
              <a:solidFill>
                <a:schemeClr val="tx1"/>
              </a:solidFill>
              <a:latin typeface="Arial" panose="020B0604020202020204" pitchFamily="34" charset="0"/>
              <a:cs typeface="Arial" panose="020B0604020202020204" pitchFamily="34" charset="0"/>
            </a:endParaRPr>
          </a:p>
          <a:p>
            <a:r>
              <a:rPr lang="en-US" sz="8500" dirty="0">
                <a:solidFill>
                  <a:schemeClr val="tx1"/>
                </a:solidFill>
                <a:latin typeface="Arial" panose="020B0604020202020204" pitchFamily="34" charset="0"/>
                <a:cs typeface="Arial" panose="020B0604020202020204" pitchFamily="34" charset="0"/>
              </a:rPr>
              <a:t>Notice that when you shrink down the carpet by a factor of </a:t>
            </a:r>
            <a:r>
              <a:rPr lang="en-US" sz="8500" b="1" dirty="0">
                <a:solidFill>
                  <a:schemeClr val="tx1"/>
                </a:solidFill>
                <a:latin typeface="Arial" panose="020B0604020202020204" pitchFamily="34" charset="0"/>
                <a:cs typeface="Arial" panose="020B0604020202020204" pitchFamily="34" charset="0"/>
              </a:rPr>
              <a:t>3</a:t>
            </a:r>
            <a:r>
              <a:rPr lang="en-US" sz="8500" dirty="0">
                <a:solidFill>
                  <a:schemeClr val="tx1"/>
                </a:solidFill>
                <a:latin typeface="Arial" panose="020B0604020202020204" pitchFamily="34" charset="0"/>
                <a:cs typeface="Arial" panose="020B0604020202020204" pitchFamily="34" charset="0"/>
              </a:rPr>
              <a:t>, then you can fit </a:t>
            </a:r>
            <a:r>
              <a:rPr lang="en-US" sz="8500" b="1" dirty="0">
                <a:solidFill>
                  <a:schemeClr val="tx1"/>
                </a:solidFill>
                <a:latin typeface="Arial" panose="020B0604020202020204" pitchFamily="34" charset="0"/>
                <a:cs typeface="Arial" panose="020B0604020202020204" pitchFamily="34" charset="0"/>
              </a:rPr>
              <a:t>8</a:t>
            </a:r>
            <a:r>
              <a:rPr lang="en-US" sz="8500" dirty="0">
                <a:solidFill>
                  <a:schemeClr val="tx1"/>
                </a:solidFill>
                <a:latin typeface="Arial" panose="020B0604020202020204" pitchFamily="34" charset="0"/>
                <a:cs typeface="Arial" panose="020B0604020202020204" pitchFamily="34" charset="0"/>
              </a:rPr>
              <a:t> of those copies into the original. This is one way to measure non-integer dimension. There are many other kinds of dimension, all with important roles in characterizing fractals and performing calculus on these spaces.</a:t>
            </a:r>
          </a:p>
        </p:txBody>
      </p:sp>
      <p:pic>
        <p:nvPicPr>
          <p:cNvPr id="3" name="Picture 2" descr="A black background with a black square&#10;&#10;AI-generated content may be incorrect.">
            <a:extLst>
              <a:ext uri="{FF2B5EF4-FFF2-40B4-BE49-F238E27FC236}">
                <a16:creationId xmlns:a16="http://schemas.microsoft.com/office/drawing/2014/main" id="{21BCA336-C15E-0C4E-F0F1-D31173F2B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0305" y="845160"/>
            <a:ext cx="12369400" cy="2634639"/>
          </a:xfrm>
          <a:prstGeom prst="rect">
            <a:avLst/>
          </a:prstGeom>
        </p:spPr>
      </p:pic>
    </p:spTree>
    <p:extLst>
      <p:ext uri="{BB962C8B-B14F-4D97-AF65-F5344CB8AC3E}">
        <p14:creationId xmlns:p14="http://schemas.microsoft.com/office/powerpoint/2010/main" val="3629913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E6C90B-05EB-E211-9107-4074CA3D1682}"/>
              </a:ext>
            </a:extLst>
          </p:cNvPr>
          <p:cNvSpPr/>
          <p:nvPr/>
        </p:nvSpPr>
        <p:spPr>
          <a:xfrm>
            <a:off x="457200" y="457200"/>
            <a:ext cx="32004000" cy="21031200"/>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8500" b="1" dirty="0">
                <a:solidFill>
                  <a:srgbClr val="000080"/>
                </a:solidFill>
                <a:latin typeface="Arial" panose="020B0604020202020204" pitchFamily="34" charset="0"/>
                <a:cs typeface="Arial" panose="020B0604020202020204" pitchFamily="34" charset="0"/>
              </a:rPr>
              <a:t>Applications</a:t>
            </a:r>
          </a:p>
          <a:p>
            <a:endParaRPr lang="en-US" sz="8500" dirty="0">
              <a:solidFill>
                <a:schemeClr val="tx1"/>
              </a:solidFill>
              <a:latin typeface="Arial" panose="020B0604020202020204" pitchFamily="34" charset="0"/>
              <a:cs typeface="Arial" panose="020B0604020202020204" pitchFamily="34" charset="0"/>
            </a:endParaRPr>
          </a:p>
          <a:p>
            <a:r>
              <a:rPr lang="en-US" sz="8500" dirty="0">
                <a:solidFill>
                  <a:schemeClr val="tx1"/>
                </a:solidFill>
                <a:latin typeface="Arial" panose="020B0604020202020204" pitchFamily="34" charset="0"/>
                <a:cs typeface="Arial" panose="020B0604020202020204" pitchFamily="34" charset="0"/>
              </a:rPr>
              <a:t>The study of fractal dynamics and specifically the Sierpiński Carpet has applications in modelling self-similar structures and porous materials. There is literature on the transport and flow properties of Sierpiński Carpets, so there’s direct application to fluid, heat, and electrical dynamics. Some antennas and electrical circuits are designed around Sierpiński Carpets.</a:t>
            </a:r>
          </a:p>
          <a:p>
            <a:endParaRPr lang="en-US" sz="8500" dirty="0">
              <a:solidFill>
                <a:schemeClr val="tx1"/>
              </a:solidFill>
              <a:latin typeface="Arial" panose="020B0604020202020204" pitchFamily="34" charset="0"/>
              <a:cs typeface="Arial" panose="020B0604020202020204" pitchFamily="34" charset="0"/>
            </a:endParaRPr>
          </a:p>
          <a:p>
            <a:r>
              <a:rPr lang="en-US" sz="8500" dirty="0">
                <a:solidFill>
                  <a:schemeClr val="tx1"/>
                </a:solidFill>
                <a:latin typeface="Arial" panose="020B0604020202020204" pitchFamily="34" charset="0"/>
                <a:cs typeface="Arial" panose="020B0604020202020204" pitchFamily="34" charset="0"/>
              </a:rPr>
              <a:t>There is a relationship between measures of fractal dimension and how diffusion occurs through similar physical media [4].</a:t>
            </a:r>
          </a:p>
        </p:txBody>
      </p:sp>
    </p:spTree>
    <p:extLst>
      <p:ext uri="{BB962C8B-B14F-4D97-AF65-F5344CB8AC3E}">
        <p14:creationId xmlns:p14="http://schemas.microsoft.com/office/powerpoint/2010/main" val="2674651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FB0FEA-2050-A2A9-E14F-A98D2ECE83BD}"/>
              </a:ext>
            </a:extLst>
          </p:cNvPr>
          <p:cNvPicPr>
            <a:picLocks noChangeAspect="1"/>
          </p:cNvPicPr>
          <p:nvPr/>
        </p:nvPicPr>
        <p:blipFill>
          <a:blip r:embed="rId2"/>
          <a:stretch>
            <a:fillRect/>
          </a:stretch>
        </p:blipFill>
        <p:spPr>
          <a:xfrm>
            <a:off x="5933052" y="457200"/>
            <a:ext cx="21052296" cy="21031200"/>
          </a:xfrm>
          <a:prstGeom prst="rect">
            <a:avLst/>
          </a:prstGeom>
        </p:spPr>
      </p:pic>
      <p:sp>
        <p:nvSpPr>
          <p:cNvPr id="4" name="TextBox 3">
            <a:extLst>
              <a:ext uri="{FF2B5EF4-FFF2-40B4-BE49-F238E27FC236}">
                <a16:creationId xmlns:a16="http://schemas.microsoft.com/office/drawing/2014/main" id="{CEE2A0BB-A595-2070-45E6-511E8C5AF9B0}"/>
              </a:ext>
            </a:extLst>
          </p:cNvPr>
          <p:cNvSpPr txBox="1"/>
          <p:nvPr/>
        </p:nvSpPr>
        <p:spPr>
          <a:xfrm>
            <a:off x="27635200" y="2032000"/>
            <a:ext cx="1396536" cy="1400383"/>
          </a:xfrm>
          <a:prstGeom prst="rect">
            <a:avLst/>
          </a:prstGeom>
          <a:noFill/>
        </p:spPr>
        <p:txBody>
          <a:bodyPr wrap="none" rtlCol="0">
            <a:spAutoFit/>
          </a:bodyPr>
          <a:lstStyle/>
          <a:p>
            <a:r>
              <a:rPr lang="en-US" sz="8500" dirty="0">
                <a:latin typeface="Arial" panose="020B0604020202020204" pitchFamily="34" charset="0"/>
                <a:cs typeface="Arial" panose="020B0604020202020204" pitchFamily="34" charset="0"/>
              </a:rPr>
              <a:t>[5]</a:t>
            </a:r>
          </a:p>
        </p:txBody>
      </p:sp>
    </p:spTree>
    <p:extLst>
      <p:ext uri="{BB962C8B-B14F-4D97-AF65-F5344CB8AC3E}">
        <p14:creationId xmlns:p14="http://schemas.microsoft.com/office/powerpoint/2010/main" val="1112196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94C531-9607-BD6E-8B73-C77E2FFF0261}"/>
              </a:ext>
            </a:extLst>
          </p:cNvPr>
          <p:cNvSpPr/>
          <p:nvPr/>
        </p:nvSpPr>
        <p:spPr>
          <a:xfrm>
            <a:off x="457200" y="491407"/>
            <a:ext cx="32004000" cy="21031200"/>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8500" b="1" dirty="0">
                <a:solidFill>
                  <a:srgbClr val="000080"/>
                </a:solidFill>
                <a:latin typeface="Arial" panose="020B0604020202020204" pitchFamily="34" charset="0"/>
                <a:cs typeface="Arial" panose="020B0604020202020204" pitchFamily="34" charset="0"/>
              </a:rPr>
              <a:t>Calculus</a:t>
            </a:r>
          </a:p>
          <a:p>
            <a:endParaRPr lang="en-US" sz="8500" dirty="0">
              <a:solidFill>
                <a:schemeClr val="tx1"/>
              </a:solidFill>
              <a:latin typeface="Arial" panose="020B0604020202020204" pitchFamily="34" charset="0"/>
              <a:cs typeface="Arial" panose="020B0604020202020204" pitchFamily="34" charset="0"/>
            </a:endParaRPr>
          </a:p>
          <a:p>
            <a:r>
              <a:rPr lang="en-US" sz="8500" dirty="0">
                <a:solidFill>
                  <a:schemeClr val="tx1"/>
                </a:solidFill>
                <a:latin typeface="Arial" panose="020B0604020202020204" pitchFamily="34" charset="0"/>
                <a:cs typeface="Arial" panose="020B0604020202020204" pitchFamily="34" charset="0"/>
              </a:rPr>
              <a:t>Most fractals are too ‘rough’ to be differentiable in the standard sense, so different approaches are needed. Some use fractional calculus like the below Laplace operator.</a:t>
            </a:r>
          </a:p>
          <a:p>
            <a:endParaRPr lang="en-US" sz="8500" dirty="0">
              <a:solidFill>
                <a:schemeClr val="tx1"/>
              </a:solidFill>
              <a:latin typeface="Arial" panose="020B0604020202020204" pitchFamily="34" charset="0"/>
              <a:cs typeface="Arial" panose="020B0604020202020204" pitchFamily="34" charset="0"/>
            </a:endParaRPr>
          </a:p>
          <a:p>
            <a:endParaRPr lang="en-US" sz="8500" dirty="0">
              <a:solidFill>
                <a:schemeClr val="tx1"/>
              </a:solidFill>
              <a:latin typeface="Arial" panose="020B0604020202020204" pitchFamily="34" charset="0"/>
              <a:cs typeface="Arial" panose="020B0604020202020204" pitchFamily="34" charset="0"/>
            </a:endParaRPr>
          </a:p>
          <a:p>
            <a:r>
              <a:rPr lang="en-US" sz="8500" dirty="0">
                <a:solidFill>
                  <a:schemeClr val="tx1"/>
                </a:solidFill>
                <a:latin typeface="Arial" panose="020B0604020202020204" pitchFamily="34" charset="0"/>
                <a:cs typeface="Arial" panose="020B0604020202020204" pitchFamily="34" charset="0"/>
              </a:rPr>
              <a:t>This formula has been used to describe physical phenomena in low dimensional semiconductors [6].</a:t>
            </a:r>
          </a:p>
        </p:txBody>
      </p:sp>
      <p:pic>
        <p:nvPicPr>
          <p:cNvPr id="3" name="Picture 2" descr="A black background with a black square&#10;&#10;AI-generated content may be incorrect.">
            <a:extLst>
              <a:ext uri="{FF2B5EF4-FFF2-40B4-BE49-F238E27FC236}">
                <a16:creationId xmlns:a16="http://schemas.microsoft.com/office/drawing/2014/main" id="{7A9F672D-4C00-F851-223E-6B7522650A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243" y="7832006"/>
            <a:ext cx="20414252" cy="2099393"/>
          </a:xfrm>
          <a:prstGeom prst="rect">
            <a:avLst/>
          </a:prstGeom>
        </p:spPr>
      </p:pic>
    </p:spTree>
    <p:extLst>
      <p:ext uri="{BB962C8B-B14F-4D97-AF65-F5344CB8AC3E}">
        <p14:creationId xmlns:p14="http://schemas.microsoft.com/office/powerpoint/2010/main" val="117088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347E66-3D69-E1E3-CF9D-B04477E9713E}"/>
              </a:ext>
            </a:extLst>
          </p:cNvPr>
          <p:cNvPicPr>
            <a:picLocks noChangeAspect="1"/>
          </p:cNvPicPr>
          <p:nvPr/>
        </p:nvPicPr>
        <p:blipFill>
          <a:blip r:embed="rId2"/>
          <a:stretch>
            <a:fillRect/>
          </a:stretch>
        </p:blipFill>
        <p:spPr>
          <a:xfrm>
            <a:off x="4373396" y="457200"/>
            <a:ext cx="24171607" cy="21031200"/>
          </a:xfrm>
          <a:prstGeom prst="rect">
            <a:avLst/>
          </a:prstGeom>
        </p:spPr>
      </p:pic>
      <p:sp>
        <p:nvSpPr>
          <p:cNvPr id="4" name="TextBox 3">
            <a:extLst>
              <a:ext uri="{FF2B5EF4-FFF2-40B4-BE49-F238E27FC236}">
                <a16:creationId xmlns:a16="http://schemas.microsoft.com/office/drawing/2014/main" id="{FEB737F2-7BB4-14E7-63CA-BF187A1B0470}"/>
              </a:ext>
            </a:extLst>
          </p:cNvPr>
          <p:cNvSpPr txBox="1"/>
          <p:nvPr/>
        </p:nvSpPr>
        <p:spPr>
          <a:xfrm>
            <a:off x="28545003" y="1955800"/>
            <a:ext cx="1396536" cy="1400383"/>
          </a:xfrm>
          <a:prstGeom prst="rect">
            <a:avLst/>
          </a:prstGeom>
          <a:noFill/>
        </p:spPr>
        <p:txBody>
          <a:bodyPr wrap="none" rtlCol="0">
            <a:spAutoFit/>
          </a:bodyPr>
          <a:lstStyle/>
          <a:p>
            <a:r>
              <a:rPr lang="en-US" sz="8500" dirty="0">
                <a:latin typeface="Arial" panose="020B0604020202020204" pitchFamily="34" charset="0"/>
                <a:cs typeface="Arial" panose="020B0604020202020204" pitchFamily="34" charset="0"/>
              </a:rPr>
              <a:t>[7]</a:t>
            </a:r>
          </a:p>
        </p:txBody>
      </p:sp>
    </p:spTree>
    <p:extLst>
      <p:ext uri="{BB962C8B-B14F-4D97-AF65-F5344CB8AC3E}">
        <p14:creationId xmlns:p14="http://schemas.microsoft.com/office/powerpoint/2010/main" val="1500976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44B5C7-E658-6438-BDA5-919A2B2A2412}"/>
              </a:ext>
            </a:extLst>
          </p:cNvPr>
          <p:cNvPicPr>
            <a:picLocks noChangeAspect="1"/>
          </p:cNvPicPr>
          <p:nvPr/>
        </p:nvPicPr>
        <p:blipFill>
          <a:blip r:embed="rId2"/>
          <a:stretch>
            <a:fillRect/>
          </a:stretch>
        </p:blipFill>
        <p:spPr>
          <a:xfrm>
            <a:off x="6410679" y="457200"/>
            <a:ext cx="20097042" cy="21031200"/>
          </a:xfrm>
          <a:prstGeom prst="rect">
            <a:avLst/>
          </a:prstGeom>
        </p:spPr>
      </p:pic>
      <p:sp>
        <p:nvSpPr>
          <p:cNvPr id="4" name="TextBox 3">
            <a:extLst>
              <a:ext uri="{FF2B5EF4-FFF2-40B4-BE49-F238E27FC236}">
                <a16:creationId xmlns:a16="http://schemas.microsoft.com/office/drawing/2014/main" id="{0BED0538-0368-56BA-6962-8CC679AF4465}"/>
              </a:ext>
            </a:extLst>
          </p:cNvPr>
          <p:cNvSpPr txBox="1"/>
          <p:nvPr/>
        </p:nvSpPr>
        <p:spPr>
          <a:xfrm>
            <a:off x="28545003" y="1955800"/>
            <a:ext cx="1396536" cy="1400383"/>
          </a:xfrm>
          <a:prstGeom prst="rect">
            <a:avLst/>
          </a:prstGeom>
          <a:noFill/>
        </p:spPr>
        <p:txBody>
          <a:bodyPr wrap="none" rtlCol="0">
            <a:spAutoFit/>
          </a:bodyPr>
          <a:lstStyle/>
          <a:p>
            <a:r>
              <a:rPr lang="en-US" sz="8500" dirty="0">
                <a:latin typeface="Arial" panose="020B0604020202020204" pitchFamily="34" charset="0"/>
                <a:cs typeface="Arial" panose="020B0604020202020204" pitchFamily="34" charset="0"/>
              </a:rPr>
              <a:t>[8]</a:t>
            </a:r>
          </a:p>
        </p:txBody>
      </p:sp>
    </p:spTree>
    <p:extLst>
      <p:ext uri="{BB962C8B-B14F-4D97-AF65-F5344CB8AC3E}">
        <p14:creationId xmlns:p14="http://schemas.microsoft.com/office/powerpoint/2010/main" val="141077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ADC7E4-465F-6F5D-0F76-775E35E673FD}"/>
              </a:ext>
            </a:extLst>
          </p:cNvPr>
          <p:cNvPicPr>
            <a:picLocks noChangeAspect="1"/>
          </p:cNvPicPr>
          <p:nvPr/>
        </p:nvPicPr>
        <p:blipFill>
          <a:blip r:embed="rId2"/>
          <a:stretch>
            <a:fillRect/>
          </a:stretch>
        </p:blipFill>
        <p:spPr>
          <a:xfrm>
            <a:off x="1855109" y="457200"/>
            <a:ext cx="29208181" cy="21031200"/>
          </a:xfrm>
          <a:prstGeom prst="rect">
            <a:avLst/>
          </a:prstGeom>
        </p:spPr>
      </p:pic>
      <p:sp>
        <p:nvSpPr>
          <p:cNvPr id="2" name="TextBox 1">
            <a:extLst>
              <a:ext uri="{FF2B5EF4-FFF2-40B4-BE49-F238E27FC236}">
                <a16:creationId xmlns:a16="http://schemas.microsoft.com/office/drawing/2014/main" id="{7344DCD4-A86E-5F3F-D2CE-EA6962DC3267}"/>
              </a:ext>
            </a:extLst>
          </p:cNvPr>
          <p:cNvSpPr txBox="1"/>
          <p:nvPr/>
        </p:nvSpPr>
        <p:spPr>
          <a:xfrm>
            <a:off x="28545003" y="1955800"/>
            <a:ext cx="1396536" cy="1400383"/>
          </a:xfrm>
          <a:prstGeom prst="rect">
            <a:avLst/>
          </a:prstGeom>
          <a:noFill/>
        </p:spPr>
        <p:txBody>
          <a:bodyPr wrap="none" rtlCol="0">
            <a:spAutoFit/>
          </a:bodyPr>
          <a:lstStyle/>
          <a:p>
            <a:r>
              <a:rPr lang="en-US" sz="8500" dirty="0">
                <a:latin typeface="Arial" panose="020B0604020202020204" pitchFamily="34" charset="0"/>
                <a:cs typeface="Arial" panose="020B0604020202020204" pitchFamily="34" charset="0"/>
              </a:rPr>
              <a:t>[9]</a:t>
            </a:r>
          </a:p>
        </p:txBody>
      </p:sp>
    </p:spTree>
    <p:extLst>
      <p:ext uri="{BB962C8B-B14F-4D97-AF65-F5344CB8AC3E}">
        <p14:creationId xmlns:p14="http://schemas.microsoft.com/office/powerpoint/2010/main" val="1653564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B4F01-F7D5-F7CF-DF1B-FA95C394B08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3D3D8148-5F07-0EAE-FD61-2B10E8DFDA15}"/>
              </a:ext>
            </a:extLst>
          </p:cNvPr>
          <p:cNvSpPr/>
          <p:nvPr/>
        </p:nvSpPr>
        <p:spPr>
          <a:xfrm>
            <a:off x="11155680" y="7470648"/>
            <a:ext cx="10671048" cy="7013448"/>
          </a:xfrm>
          <a:prstGeom prst="rect">
            <a:avLst/>
          </a:prstGeom>
          <a:no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37B55A0-59E8-34E8-01FD-AFB4410D3384}"/>
              </a:ext>
            </a:extLst>
          </p:cNvPr>
          <p:cNvSpPr/>
          <p:nvPr/>
        </p:nvSpPr>
        <p:spPr>
          <a:xfrm>
            <a:off x="457200" y="457200"/>
            <a:ext cx="10671048" cy="7013448"/>
          </a:xfrm>
          <a:prstGeom prst="rect">
            <a:avLst/>
          </a:prstGeom>
          <a:solidFill>
            <a:srgbClr val="4169E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latin typeface="Arial" panose="020B0604020202020204" pitchFamily="34" charset="0"/>
                <a:cs typeface="Arial" panose="020B0604020202020204" pitchFamily="34" charset="0"/>
              </a:rPr>
              <a:t>Abstract</a:t>
            </a:r>
          </a:p>
          <a:p>
            <a:r>
              <a:rPr lang="en-US" sz="3000" dirty="0">
                <a:latin typeface="Arial" panose="020B0604020202020204" pitchFamily="34" charset="0"/>
                <a:cs typeface="Arial" panose="020B0604020202020204" pitchFamily="34" charset="0"/>
              </a:rPr>
              <a:t>The Sierpiński Carpet is a classic fractal obtained by taking a square, dividing it into 9 equal squares, removing the center square, and then repeating this process on the remaining 8 squares ad infinitum. It has many interesting properties and is subject to topological, analytic, and physical investigations. </a:t>
            </a:r>
          </a:p>
          <a:p>
            <a:endParaRPr lang="en-US" sz="3000" dirty="0">
              <a:latin typeface="Arial" panose="020B0604020202020204" pitchFamily="34" charset="0"/>
              <a:cs typeface="Arial" panose="020B0604020202020204" pitchFamily="34" charset="0"/>
            </a:endParaRPr>
          </a:p>
          <a:p>
            <a:r>
              <a:rPr lang="en-US" sz="3000" dirty="0">
                <a:latin typeface="Arial" panose="020B0604020202020204" pitchFamily="34" charset="0"/>
                <a:cs typeface="Arial" panose="020B0604020202020204" pitchFamily="34" charset="0"/>
              </a:rPr>
              <a:t>This poster aims to introduce the reader to several important properties of the Carpet, specifically that it is an iterated function system, a continuum, has a non-integer </a:t>
            </a:r>
            <a:r>
              <a:rPr lang="en-US" sz="3000" dirty="0" err="1">
                <a:latin typeface="Arial" panose="020B0604020202020204" pitchFamily="34" charset="0"/>
                <a:cs typeface="Arial" panose="020B0604020202020204" pitchFamily="34" charset="0"/>
              </a:rPr>
              <a:t>Hausdorff</a:t>
            </a:r>
            <a:r>
              <a:rPr lang="en-US" sz="3000" dirty="0">
                <a:latin typeface="Arial" panose="020B0604020202020204" pitchFamily="34" charset="0"/>
                <a:cs typeface="Arial" panose="020B0604020202020204" pitchFamily="34" charset="0"/>
              </a:rPr>
              <a:t> dimension, and that performing calculus on fractal spaces requires non-standard approaches.</a:t>
            </a:r>
            <a:endParaRPr lang="en-US" sz="50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45E91BE2-594C-6C23-1777-49E14D554EEA}"/>
              </a:ext>
            </a:extLst>
          </p:cNvPr>
          <p:cNvSpPr/>
          <p:nvPr/>
        </p:nvSpPr>
        <p:spPr>
          <a:xfrm>
            <a:off x="11155680" y="457200"/>
            <a:ext cx="10671048" cy="7013448"/>
          </a:xfrm>
          <a:prstGeom prst="rect">
            <a:avLst/>
          </a:prstGeom>
          <a:solidFill>
            <a:srgbClr val="4169E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8500" dirty="0">
                <a:latin typeface="Arial" panose="020B0604020202020204" pitchFamily="34" charset="0"/>
                <a:ea typeface="Cascadia Code" panose="020B0609020000020004" pitchFamily="49" charset="0"/>
                <a:cs typeface="Arial" panose="020B0604020202020204" pitchFamily="34" charset="0"/>
              </a:rPr>
              <a:t>Exploring the </a:t>
            </a:r>
          </a:p>
          <a:p>
            <a:pPr algn="ctr"/>
            <a:r>
              <a:rPr lang="en-US" sz="8500" dirty="0">
                <a:latin typeface="Arial" panose="020B0604020202020204" pitchFamily="34" charset="0"/>
                <a:ea typeface="Cascadia Code" panose="020B0609020000020004" pitchFamily="49" charset="0"/>
                <a:cs typeface="Arial" panose="020B0604020202020204" pitchFamily="34" charset="0"/>
              </a:rPr>
              <a:t>Sierpiński Carpet</a:t>
            </a:r>
          </a:p>
          <a:p>
            <a:pPr algn="ctr"/>
            <a:endParaRPr lang="en-US" sz="7200" dirty="0"/>
          </a:p>
          <a:p>
            <a:pPr algn="ctr"/>
            <a:r>
              <a:rPr lang="en-US" sz="5000" dirty="0">
                <a:latin typeface="Arial" panose="020B0604020202020204" pitchFamily="34" charset="0"/>
                <a:ea typeface="Cascadia Code" panose="020B0609020000020004" pitchFamily="49" charset="0"/>
                <a:cs typeface="Arial" panose="020B0604020202020204" pitchFamily="34" charset="0"/>
              </a:rPr>
              <a:t>James Hutchinson</a:t>
            </a:r>
          </a:p>
        </p:txBody>
      </p:sp>
      <p:sp>
        <p:nvSpPr>
          <p:cNvPr id="3" name="Rectangle 2">
            <a:extLst>
              <a:ext uri="{FF2B5EF4-FFF2-40B4-BE49-F238E27FC236}">
                <a16:creationId xmlns:a16="http://schemas.microsoft.com/office/drawing/2014/main" id="{82C4B770-25B6-E186-474E-381F54CD8C27}"/>
              </a:ext>
            </a:extLst>
          </p:cNvPr>
          <p:cNvSpPr/>
          <p:nvPr/>
        </p:nvSpPr>
        <p:spPr>
          <a:xfrm>
            <a:off x="21854160" y="457200"/>
            <a:ext cx="10671048" cy="7013448"/>
          </a:xfrm>
          <a:prstGeom prst="rect">
            <a:avLst/>
          </a:prstGeom>
          <a:solidFill>
            <a:srgbClr val="4169E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latin typeface="Arial" panose="020B0604020202020204" pitchFamily="34" charset="0"/>
                <a:cs typeface="Arial" panose="020B0604020202020204" pitchFamily="34" charset="0"/>
              </a:rPr>
              <a:t>References</a:t>
            </a:r>
          </a:p>
          <a:p>
            <a:endParaRPr lang="en-US" sz="20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a:t>
            </a:r>
            <a:r>
              <a:rPr lang="en-US" sz="2400" dirty="0">
                <a:solidFill>
                  <a:schemeClr val="bg1"/>
                </a:solidFill>
                <a:latin typeface="Arial" panose="020B0604020202020204" pitchFamily="34" charset="0"/>
                <a:cs typeface="Arial" panose="020B0604020202020204" pitchFamily="34" charset="0"/>
              </a:rPr>
              <a:t>1] </a:t>
            </a:r>
            <a:r>
              <a:rPr lang="pt-BR" sz="2400" dirty="0">
                <a:solidFill>
                  <a:schemeClr val="bg1"/>
                </a:solidFill>
                <a:latin typeface="Arial" panose="020B0604020202020204" pitchFamily="34" charset="0"/>
                <a:cs typeface="Arial" panose="020B0604020202020204" pitchFamily="34" charset="0"/>
              </a:rPr>
              <a:t>Falconer, K. (2003). Fractal geometry. https://doi.org/10.1002/0470013850</a:t>
            </a:r>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[2] Nadler, S. B. (1992). Continuum Theory: An Introduction.</a:t>
            </a:r>
          </a:p>
          <a:p>
            <a:r>
              <a:rPr lang="en-US" sz="2400" dirty="0">
                <a:solidFill>
                  <a:schemeClr val="bg1"/>
                </a:solidFill>
                <a:latin typeface="Arial" panose="020B0604020202020204" pitchFamily="34" charset="0"/>
                <a:cs typeface="Arial" panose="020B0604020202020204" pitchFamily="34" charset="0"/>
              </a:rPr>
              <a:t>[3] Ortiz, J. P., Ortiz, M. P., Martínez-Cruz, M., &amp; </a:t>
            </a:r>
            <a:r>
              <a:rPr lang="en-US" sz="2400" dirty="0" err="1">
                <a:solidFill>
                  <a:schemeClr val="bg1"/>
                </a:solidFill>
                <a:latin typeface="Arial" panose="020B0604020202020204" pitchFamily="34" charset="0"/>
                <a:cs typeface="Arial" panose="020B0604020202020204" pitchFamily="34" charset="0"/>
              </a:rPr>
              <a:t>Balankin</a:t>
            </a:r>
            <a:r>
              <a:rPr lang="en-US" sz="2400" dirty="0">
                <a:solidFill>
                  <a:schemeClr val="bg1"/>
                </a:solidFill>
                <a:latin typeface="Arial" panose="020B0604020202020204" pitchFamily="34" charset="0"/>
                <a:cs typeface="Arial" panose="020B0604020202020204" pitchFamily="34" charset="0"/>
              </a:rPr>
              <a:t>, A. S. (2023). A </a:t>
            </a:r>
            <a:r>
              <a:rPr lang="en-US" sz="2400" b="0" i="0" dirty="0">
                <a:solidFill>
                  <a:schemeClr val="bg1"/>
                </a:solidFill>
                <a:effectLst/>
                <a:latin typeface="Arial" panose="020B0604020202020204" pitchFamily="34" charset="0"/>
                <a:cs typeface="Arial" panose="020B0604020202020204" pitchFamily="34" charset="0"/>
              </a:rPr>
              <a:t>Brief Survey of </a:t>
            </a:r>
            <a:r>
              <a:rPr lang="en-US" sz="2400" dirty="0">
                <a:latin typeface="Arial" panose="020B0604020202020204" pitchFamily="34" charset="0"/>
                <a:cs typeface="Arial" panose="020B0604020202020204" pitchFamily="34" charset="0"/>
              </a:rPr>
              <a:t>Paradigmatic Fractals from a Topological Perspective. Fractal and Fractional, 7(8), 597. https://doi.org/10.3390/fractalfract7080597</a:t>
            </a:r>
          </a:p>
          <a:p>
            <a:r>
              <a:rPr lang="en-US" sz="2400" dirty="0">
                <a:latin typeface="Arial" panose="020B0604020202020204" pitchFamily="34" charset="0"/>
                <a:cs typeface="Arial" panose="020B0604020202020204" pitchFamily="34" charset="0"/>
              </a:rPr>
              <a:t>[4] </a:t>
            </a:r>
            <a:r>
              <a:rPr lang="en-US" sz="2400" dirty="0" err="1">
                <a:latin typeface="Arial" panose="020B0604020202020204" pitchFamily="34" charset="0"/>
                <a:cs typeface="Arial" panose="020B0604020202020204" pitchFamily="34" charset="0"/>
              </a:rPr>
              <a:t>Balankin</a:t>
            </a:r>
            <a:r>
              <a:rPr lang="en-US" sz="2400" dirty="0">
                <a:latin typeface="Arial" panose="020B0604020202020204" pitchFamily="34" charset="0"/>
                <a:cs typeface="Arial" panose="020B0604020202020204" pitchFamily="34" charset="0"/>
              </a:rPr>
              <a:t>, A. S. (2017). The topological </a:t>
            </a:r>
            <a:r>
              <a:rPr lang="en-US" sz="2400" dirty="0" err="1">
                <a:latin typeface="Arial" panose="020B0604020202020204" pitchFamily="34" charset="0"/>
                <a:cs typeface="Arial" panose="020B0604020202020204" pitchFamily="34" charset="0"/>
              </a:rPr>
              <a:t>Hausdorff</a:t>
            </a:r>
            <a:r>
              <a:rPr lang="en-US" sz="2400" dirty="0">
                <a:latin typeface="Arial" panose="020B0604020202020204" pitchFamily="34" charset="0"/>
                <a:cs typeface="Arial" panose="020B0604020202020204" pitchFamily="34" charset="0"/>
              </a:rPr>
              <a:t> dimension and transport properties of Sierpiński carpets. Physics Letters A, 381(34), 2801–2808. https://doi.org/10.1016/j.physleta.2017.06.049</a:t>
            </a:r>
          </a:p>
          <a:p>
            <a:r>
              <a:rPr lang="en-US" sz="2400" dirty="0">
                <a:latin typeface="Arial" panose="020B0604020202020204" pitchFamily="34" charset="0"/>
                <a:cs typeface="Arial" panose="020B0604020202020204" pitchFamily="34" charset="0"/>
              </a:rPr>
              <a:t>[5] </a:t>
            </a:r>
            <a:r>
              <a:rPr lang="en-US" sz="2400" dirty="0" err="1">
                <a:latin typeface="Arial" panose="020B0604020202020204" pitchFamily="34" charset="0"/>
                <a:cs typeface="Arial" panose="020B0604020202020204" pitchFamily="34" charset="0"/>
              </a:rPr>
              <a:t>Balankin</a:t>
            </a:r>
            <a:r>
              <a:rPr lang="en-US" sz="2400" dirty="0">
                <a:latin typeface="Arial" panose="020B0604020202020204" pitchFamily="34" charset="0"/>
                <a:cs typeface="Arial" panose="020B0604020202020204" pitchFamily="34" charset="0"/>
              </a:rPr>
              <a:t>, A. S., &amp; Mena, B. (2023). Vector differential operators in a fractional dimensional space, on fractals, and in fractal continua. Chaos Solitons &amp; Fractals, 168, 113203. https://doi.org/10.1016/j.chaos.2023.113203</a:t>
            </a:r>
          </a:p>
        </p:txBody>
      </p:sp>
      <p:sp>
        <p:nvSpPr>
          <p:cNvPr id="9" name="Rectangle 8">
            <a:extLst>
              <a:ext uri="{FF2B5EF4-FFF2-40B4-BE49-F238E27FC236}">
                <a16:creationId xmlns:a16="http://schemas.microsoft.com/office/drawing/2014/main" id="{43BA892B-7A95-5F8B-74DA-E1EF27707CFC}"/>
              </a:ext>
            </a:extLst>
          </p:cNvPr>
          <p:cNvSpPr/>
          <p:nvPr/>
        </p:nvSpPr>
        <p:spPr>
          <a:xfrm>
            <a:off x="21854160" y="7470648"/>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Calculus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Most fractals are too ‘rough’ to be differentiable in the standard sense, so different approaches are needed. Some use fractional calculus like the below Laplace operator.</a:t>
            </a: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This formula has been used to describe physical phenomena in low dimensional semiconductors [5].</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There is much math to be discovered, and that is the future of this research project.</a:t>
            </a:r>
          </a:p>
        </p:txBody>
      </p:sp>
      <p:sp>
        <p:nvSpPr>
          <p:cNvPr id="11" name="Rectangle 10">
            <a:extLst>
              <a:ext uri="{FF2B5EF4-FFF2-40B4-BE49-F238E27FC236}">
                <a16:creationId xmlns:a16="http://schemas.microsoft.com/office/drawing/2014/main" id="{B7CA812B-B613-A801-BAC8-8FD1AAA18E12}"/>
              </a:ext>
            </a:extLst>
          </p:cNvPr>
          <p:cNvSpPr/>
          <p:nvPr/>
        </p:nvSpPr>
        <p:spPr>
          <a:xfrm>
            <a:off x="11155680" y="14484096"/>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Dimensions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One way to define a </a:t>
            </a:r>
            <a:r>
              <a:rPr lang="en-US" sz="3000" b="1" dirty="0">
                <a:solidFill>
                  <a:schemeClr val="tx1"/>
                </a:solidFill>
                <a:latin typeface="Arial" panose="020B0604020202020204" pitchFamily="34" charset="0"/>
                <a:cs typeface="Arial" panose="020B0604020202020204" pitchFamily="34" charset="0"/>
              </a:rPr>
              <a:t>fractal</a:t>
            </a:r>
            <a:r>
              <a:rPr lang="en-US" sz="3000" dirty="0">
                <a:solidFill>
                  <a:schemeClr val="tx1"/>
                </a:solidFill>
                <a:latin typeface="Arial" panose="020B0604020202020204" pitchFamily="34" charset="0"/>
                <a:cs typeface="Arial" panose="020B0604020202020204" pitchFamily="34" charset="0"/>
              </a:rPr>
              <a:t> is an object whose </a:t>
            </a:r>
            <a:r>
              <a:rPr lang="en-US" sz="3000" dirty="0" err="1">
                <a:solidFill>
                  <a:schemeClr val="tx1"/>
                </a:solidFill>
                <a:latin typeface="Arial" panose="020B0604020202020204" pitchFamily="34" charset="0"/>
                <a:cs typeface="Arial" panose="020B0604020202020204" pitchFamily="34" charset="0"/>
              </a:rPr>
              <a:t>Hausdorff</a:t>
            </a:r>
            <a:r>
              <a:rPr lang="en-US" sz="3000" dirty="0">
                <a:solidFill>
                  <a:schemeClr val="tx1"/>
                </a:solidFill>
                <a:latin typeface="Arial" panose="020B0604020202020204" pitchFamily="34" charset="0"/>
                <a:cs typeface="Arial" panose="020B0604020202020204" pitchFamily="34" charset="0"/>
              </a:rPr>
              <a:t> dimension (D) is greater than its topological dimension (d). D is the </a:t>
            </a:r>
            <a:r>
              <a:rPr lang="en-US" sz="3000" dirty="0" err="1">
                <a:solidFill>
                  <a:schemeClr val="tx1"/>
                </a:solidFill>
                <a:latin typeface="Arial" panose="020B0604020202020204" pitchFamily="34" charset="0"/>
                <a:cs typeface="Arial" panose="020B0604020202020204" pitchFamily="34" charset="0"/>
              </a:rPr>
              <a:t>Hausdorff</a:t>
            </a:r>
            <a:r>
              <a:rPr lang="en-US" sz="3000" dirty="0">
                <a:solidFill>
                  <a:schemeClr val="tx1"/>
                </a:solidFill>
                <a:latin typeface="Arial" panose="020B0604020202020204" pitchFamily="34" charset="0"/>
                <a:cs typeface="Arial" panose="020B0604020202020204" pitchFamily="34" charset="0"/>
              </a:rPr>
              <a:t> dimension and d is the topological, usual dimension [3].</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Notice that when you shrink down the carpet by a factor of </a:t>
            </a:r>
            <a:r>
              <a:rPr lang="en-US" sz="3000" b="1" dirty="0">
                <a:solidFill>
                  <a:schemeClr val="tx1"/>
                </a:solidFill>
                <a:latin typeface="Arial" panose="020B0604020202020204" pitchFamily="34" charset="0"/>
                <a:cs typeface="Arial" panose="020B0604020202020204" pitchFamily="34" charset="0"/>
              </a:rPr>
              <a:t>3</a:t>
            </a:r>
            <a:r>
              <a:rPr lang="en-US" sz="3000" dirty="0">
                <a:solidFill>
                  <a:schemeClr val="tx1"/>
                </a:solidFill>
                <a:latin typeface="Arial" panose="020B0604020202020204" pitchFamily="34" charset="0"/>
                <a:cs typeface="Arial" panose="020B0604020202020204" pitchFamily="34" charset="0"/>
              </a:rPr>
              <a:t>, then you can fit </a:t>
            </a:r>
            <a:r>
              <a:rPr lang="en-US" sz="3000" b="1" dirty="0">
                <a:solidFill>
                  <a:schemeClr val="tx1"/>
                </a:solidFill>
                <a:latin typeface="Arial" panose="020B0604020202020204" pitchFamily="34" charset="0"/>
                <a:cs typeface="Arial" panose="020B0604020202020204" pitchFamily="34" charset="0"/>
              </a:rPr>
              <a:t>8</a:t>
            </a:r>
            <a:r>
              <a:rPr lang="en-US" sz="3000" dirty="0">
                <a:solidFill>
                  <a:schemeClr val="tx1"/>
                </a:solidFill>
                <a:latin typeface="Arial" panose="020B0604020202020204" pitchFamily="34" charset="0"/>
                <a:cs typeface="Arial" panose="020B0604020202020204" pitchFamily="34" charset="0"/>
              </a:rPr>
              <a:t> of those copies into the original. This is one way to measure non-integer dimension. There are many other kinds of dimension, all with important roles in characterizing fractals and performing calculus on these spaces.</a:t>
            </a:r>
          </a:p>
        </p:txBody>
      </p:sp>
      <p:sp>
        <p:nvSpPr>
          <p:cNvPr id="12" name="Rectangle 11">
            <a:extLst>
              <a:ext uri="{FF2B5EF4-FFF2-40B4-BE49-F238E27FC236}">
                <a16:creationId xmlns:a16="http://schemas.microsoft.com/office/drawing/2014/main" id="{CBE9EED9-F1EB-C90B-9A98-F40669300C58}"/>
              </a:ext>
            </a:extLst>
          </p:cNvPr>
          <p:cNvSpPr/>
          <p:nvPr/>
        </p:nvSpPr>
        <p:spPr>
          <a:xfrm>
            <a:off x="21854160" y="14484096"/>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Applications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 study of fractal dynamics and specifically the Sierpiński Carpet has applications in modelling self-similar structures and porous materials. There is literature on the transport and flow properties of Sierpiński Carpets, so there’s direct application to fluid, heat, and electrical dynamics. Some antennas and electrical circuits are designed around Sierpiński Carpets.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There is a relationship between measures of fractal dimension and how diffusion occurs through similar physical media [4].</a:t>
            </a:r>
          </a:p>
        </p:txBody>
      </p:sp>
      <p:pic>
        <p:nvPicPr>
          <p:cNvPr id="22" name="Picture 21">
            <a:extLst>
              <a:ext uri="{FF2B5EF4-FFF2-40B4-BE49-F238E27FC236}">
                <a16:creationId xmlns:a16="http://schemas.microsoft.com/office/drawing/2014/main" id="{6385BE3D-9273-BE8C-62DF-2D8B3A59E8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8800" y="7772400"/>
            <a:ext cx="6400800" cy="6400800"/>
          </a:xfrm>
          <a:prstGeom prst="rect">
            <a:avLst/>
          </a:prstGeom>
        </p:spPr>
      </p:pic>
      <p:sp>
        <p:nvSpPr>
          <p:cNvPr id="24" name="TextBox 23">
            <a:extLst>
              <a:ext uri="{FF2B5EF4-FFF2-40B4-BE49-F238E27FC236}">
                <a16:creationId xmlns:a16="http://schemas.microsoft.com/office/drawing/2014/main" id="{F7AA44CF-1C4C-0E2F-BC21-018493398536}"/>
              </a:ext>
            </a:extLst>
          </p:cNvPr>
          <p:cNvSpPr txBox="1"/>
          <p:nvPr/>
        </p:nvSpPr>
        <p:spPr>
          <a:xfrm>
            <a:off x="12834650" y="13973145"/>
            <a:ext cx="724910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Figure 1. Fourth-order approximation of the Sierpiński Carpet</a:t>
            </a:r>
          </a:p>
        </p:txBody>
      </p:sp>
      <p:grpSp>
        <p:nvGrpSpPr>
          <p:cNvPr id="17" name="Group 16">
            <a:extLst>
              <a:ext uri="{FF2B5EF4-FFF2-40B4-BE49-F238E27FC236}">
                <a16:creationId xmlns:a16="http://schemas.microsoft.com/office/drawing/2014/main" id="{692F7944-0BD2-B715-6768-031927A55E65}"/>
              </a:ext>
            </a:extLst>
          </p:cNvPr>
          <p:cNvGrpSpPr/>
          <p:nvPr/>
        </p:nvGrpSpPr>
        <p:grpSpPr>
          <a:xfrm>
            <a:off x="457200" y="14484096"/>
            <a:ext cx="10671048" cy="7013449"/>
            <a:chOff x="457200" y="14484096"/>
            <a:chExt cx="10671048" cy="7013449"/>
          </a:xfrm>
        </p:grpSpPr>
        <p:sp>
          <p:nvSpPr>
            <p:cNvPr id="10" name="Rectangle 9">
              <a:extLst>
                <a:ext uri="{FF2B5EF4-FFF2-40B4-BE49-F238E27FC236}">
                  <a16:creationId xmlns:a16="http://schemas.microsoft.com/office/drawing/2014/main" id="{C2DE4B8A-330F-D6F7-DA38-1B18D4002AB4}"/>
                </a:ext>
              </a:extLst>
            </p:cNvPr>
            <p:cNvSpPr/>
            <p:nvPr/>
          </p:nvSpPr>
          <p:spPr>
            <a:xfrm>
              <a:off x="457200" y="14484096"/>
              <a:ext cx="10671048" cy="7013449"/>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Continuum</a:t>
              </a:r>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A </a:t>
              </a:r>
              <a:r>
                <a:rPr lang="en-US" sz="3000" b="1" dirty="0">
                  <a:solidFill>
                    <a:schemeClr val="tx1"/>
                  </a:solidFill>
                  <a:latin typeface="Arial" panose="020B0604020202020204" pitchFamily="34" charset="0"/>
                  <a:cs typeface="Arial" panose="020B0604020202020204" pitchFamily="34" charset="0"/>
                </a:rPr>
                <a:t>continuum</a:t>
              </a:r>
              <a:r>
                <a:rPr lang="en-US" sz="3000" dirty="0">
                  <a:solidFill>
                    <a:schemeClr val="tx1"/>
                  </a:solidFill>
                  <a:latin typeface="Arial" panose="020B0604020202020204" pitchFamily="34" charset="0"/>
                  <a:cs typeface="Arial" panose="020B0604020202020204" pitchFamily="34" charset="0"/>
                </a:rPr>
                <a:t> is a non-empty compact connected metric space. Each iteration is a continuum, but we need to show that the end result is also a continuum.</a:t>
              </a:r>
            </a:p>
            <a:p>
              <a:r>
                <a:rPr lang="en-US" sz="3000" dirty="0">
                  <a:solidFill>
                    <a:schemeClr val="tx1"/>
                  </a:solidFill>
                  <a:latin typeface="Arial" panose="020B0604020202020204" pitchFamily="34" charset="0"/>
                  <a:cs typeface="Arial" panose="020B0604020202020204" pitchFamily="34" charset="0"/>
                </a:rPr>
                <a:t>The intersection of a nested sequence of continua is itself a continuum [2]. Using De Morgan’s laws, we see that for each iteration we have</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Then we show via induction that </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So clearly						and thus the Sierpiński Carpet is a continuum. This is relevant to the study of calculus on this fractal.</a:t>
              </a:r>
            </a:p>
          </p:txBody>
        </p:sp>
        <p:pic>
          <p:nvPicPr>
            <p:cNvPr id="34" name="Picture 33">
              <a:extLst>
                <a:ext uri="{FF2B5EF4-FFF2-40B4-BE49-F238E27FC236}">
                  <a16:creationId xmlns:a16="http://schemas.microsoft.com/office/drawing/2014/main" id="{2784F0E2-4254-6DAF-E4F8-81DFB8593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056" y="18475918"/>
              <a:ext cx="9656847" cy="414456"/>
            </a:xfrm>
            <a:prstGeom prst="rect">
              <a:avLst/>
            </a:prstGeom>
          </p:spPr>
        </p:pic>
        <p:pic>
          <p:nvPicPr>
            <p:cNvPr id="38" name="Picture 37" descr="A black background with a black square&#10;&#10;AI-generated content may be incorrect.">
              <a:extLst>
                <a:ext uri="{FF2B5EF4-FFF2-40B4-BE49-F238E27FC236}">
                  <a16:creationId xmlns:a16="http://schemas.microsoft.com/office/drawing/2014/main" id="{C5BC8ED8-A692-3681-55F2-A6E460D148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056" y="19371921"/>
              <a:ext cx="5129984" cy="486464"/>
            </a:xfrm>
            <a:prstGeom prst="rect">
              <a:avLst/>
            </a:prstGeom>
          </p:spPr>
        </p:pic>
        <p:pic>
          <p:nvPicPr>
            <p:cNvPr id="40" name="Picture 39">
              <a:extLst>
                <a:ext uri="{FF2B5EF4-FFF2-40B4-BE49-F238E27FC236}">
                  <a16:creationId xmlns:a16="http://schemas.microsoft.com/office/drawing/2014/main" id="{8FAF5709-FBB7-C540-822C-F8339F6915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6826" y="19901837"/>
              <a:ext cx="2038095" cy="438095"/>
            </a:xfrm>
            <a:prstGeom prst="rect">
              <a:avLst/>
            </a:prstGeom>
          </p:spPr>
        </p:pic>
      </p:grpSp>
      <p:pic>
        <p:nvPicPr>
          <p:cNvPr id="44" name="Picture 43" descr="A black background with a black square&#10;&#10;AI-generated content may be incorrect.">
            <a:extLst>
              <a:ext uri="{FF2B5EF4-FFF2-40B4-BE49-F238E27FC236}">
                <a16:creationId xmlns:a16="http://schemas.microsoft.com/office/drawing/2014/main" id="{93FADEC3-9653-BA40-403F-B105BB4CF5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06705" y="14891361"/>
            <a:ext cx="5276190" cy="1123810"/>
          </a:xfrm>
          <a:prstGeom prst="rect">
            <a:avLst/>
          </a:prstGeom>
        </p:spPr>
      </p:pic>
      <p:pic>
        <p:nvPicPr>
          <p:cNvPr id="46" name="Picture 45" descr="A black background with a black square&#10;&#10;AI-generated content may be incorrect.">
            <a:extLst>
              <a:ext uri="{FF2B5EF4-FFF2-40B4-BE49-F238E27FC236}">
                <a16:creationId xmlns:a16="http://schemas.microsoft.com/office/drawing/2014/main" id="{20CCE12F-5EFB-CB1A-2D13-F4DBCED7A3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485843" y="11007007"/>
            <a:ext cx="9407682" cy="967482"/>
          </a:xfrm>
          <a:prstGeom prst="rect">
            <a:avLst/>
          </a:prstGeom>
        </p:spPr>
      </p:pic>
      <p:grpSp>
        <p:nvGrpSpPr>
          <p:cNvPr id="6" name="Group 5">
            <a:extLst>
              <a:ext uri="{FF2B5EF4-FFF2-40B4-BE49-F238E27FC236}">
                <a16:creationId xmlns:a16="http://schemas.microsoft.com/office/drawing/2014/main" id="{31262D0B-921A-8CAD-365F-B94AE79A6294}"/>
              </a:ext>
            </a:extLst>
          </p:cNvPr>
          <p:cNvGrpSpPr/>
          <p:nvPr/>
        </p:nvGrpSpPr>
        <p:grpSpPr>
          <a:xfrm>
            <a:off x="457200" y="7470648"/>
            <a:ext cx="10671048" cy="7013448"/>
            <a:chOff x="457200" y="7470648"/>
            <a:chExt cx="10671048" cy="7013448"/>
          </a:xfrm>
        </p:grpSpPr>
        <p:sp>
          <p:nvSpPr>
            <p:cNvPr id="4" name="Rectangle 3">
              <a:extLst>
                <a:ext uri="{FF2B5EF4-FFF2-40B4-BE49-F238E27FC236}">
                  <a16:creationId xmlns:a16="http://schemas.microsoft.com/office/drawing/2014/main" id="{AEE98684-A161-27A4-BBD2-3EA0A7190D94}"/>
                </a:ext>
              </a:extLst>
            </p:cNvPr>
            <p:cNvSpPr/>
            <p:nvPr/>
          </p:nvSpPr>
          <p:spPr>
            <a:xfrm>
              <a:off x="457200" y="7470648"/>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Iterated Function System (IFS)</a:t>
              </a:r>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Given the following transformations:</a:t>
              </a: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and 							  , we have the Sierpiński Carpet X equal to</a:t>
              </a:r>
            </a:p>
            <a:p>
              <a:r>
                <a:rPr lang="en-US" sz="3000" dirty="0">
                  <a:solidFill>
                    <a:schemeClr val="tx1"/>
                  </a:solidFill>
                  <a:latin typeface="Arial" panose="020B0604020202020204" pitchFamily="34" charset="0"/>
                  <a:cs typeface="Arial" panose="020B0604020202020204" pitchFamily="34" charset="0"/>
                </a:rPr>
                <a:t>																	.</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 Sierpiński Carpet is the unique fixed set under this mapping and is called an attractor [1].</a:t>
              </a:r>
            </a:p>
          </p:txBody>
        </p:sp>
        <p:pic>
          <p:nvPicPr>
            <p:cNvPr id="30" name="Picture 29">
              <a:extLst>
                <a:ext uri="{FF2B5EF4-FFF2-40B4-BE49-F238E27FC236}">
                  <a16:creationId xmlns:a16="http://schemas.microsoft.com/office/drawing/2014/main" id="{55E0BE31-D315-8D1D-28DD-EBADFCA25B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2270" y="11502705"/>
              <a:ext cx="3102651" cy="413686"/>
            </a:xfrm>
            <a:prstGeom prst="rect">
              <a:avLst/>
            </a:prstGeom>
          </p:spPr>
        </p:pic>
        <p:pic>
          <p:nvPicPr>
            <p:cNvPr id="32" name="Picture 31">
              <a:extLst>
                <a:ext uri="{FF2B5EF4-FFF2-40B4-BE49-F238E27FC236}">
                  <a16:creationId xmlns:a16="http://schemas.microsoft.com/office/drawing/2014/main" id="{0ADC5B0F-B341-74E0-B2D6-B8C3EB383E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02151" y="11916391"/>
              <a:ext cx="5847619" cy="1352381"/>
            </a:xfrm>
            <a:prstGeom prst="rect">
              <a:avLst/>
            </a:prstGeom>
          </p:spPr>
        </p:pic>
        <p:pic>
          <p:nvPicPr>
            <p:cNvPr id="54" name="Picture 53">
              <a:extLst>
                <a:ext uri="{FF2B5EF4-FFF2-40B4-BE49-F238E27FC236}">
                  <a16:creationId xmlns:a16="http://schemas.microsoft.com/office/drawing/2014/main" id="{3FA4056B-E6E8-4D5B-5AAA-A1443FE032D0}"/>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5056" y="9256074"/>
              <a:ext cx="7857944" cy="2062614"/>
            </a:xfrm>
            <a:prstGeom prst="rect">
              <a:avLst/>
            </a:prstGeom>
          </p:spPr>
        </p:pic>
      </p:grpSp>
      <p:pic>
        <p:nvPicPr>
          <p:cNvPr id="23" name="Picture 22" descr="A math equations and formulas on a white background&#10;&#10;AI-generated content may be incorrect.">
            <a:extLst>
              <a:ext uri="{FF2B5EF4-FFF2-40B4-BE49-F238E27FC236}">
                <a16:creationId xmlns:a16="http://schemas.microsoft.com/office/drawing/2014/main" id="{161874EC-9C2C-3280-BE68-6E56D67CECD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7507" y="14379420"/>
            <a:ext cx="10823276" cy="7165640"/>
          </a:xfrm>
          <a:prstGeom prst="rect">
            <a:avLst/>
          </a:prstGeom>
        </p:spPr>
      </p:pic>
      <p:pic>
        <p:nvPicPr>
          <p:cNvPr id="29" name="Picture 28" descr="A math equation with text&#10;&#10;AI-generated content may be incorrect.">
            <a:extLst>
              <a:ext uri="{FF2B5EF4-FFF2-40B4-BE49-F238E27FC236}">
                <a16:creationId xmlns:a16="http://schemas.microsoft.com/office/drawing/2014/main" id="{2028CA6E-1F16-7C7E-993A-BF2DEF85A25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073585" y="14425881"/>
            <a:ext cx="10823276" cy="7165640"/>
          </a:xfrm>
          <a:prstGeom prst="rect">
            <a:avLst/>
          </a:prstGeom>
        </p:spPr>
      </p:pic>
      <p:pic>
        <p:nvPicPr>
          <p:cNvPr id="33" name="Picture 32" descr="A white text on a blue background&#10;&#10;AI-generated content may be incorrect.">
            <a:extLst>
              <a:ext uri="{FF2B5EF4-FFF2-40B4-BE49-F238E27FC236}">
                <a16:creationId xmlns:a16="http://schemas.microsoft.com/office/drawing/2014/main" id="{F7F91AA3-5108-954F-5C0F-CD48847F742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744633" y="14425881"/>
            <a:ext cx="10823276" cy="7165640"/>
          </a:xfrm>
          <a:prstGeom prst="rect">
            <a:avLst/>
          </a:prstGeom>
        </p:spPr>
      </p:pic>
      <p:pic>
        <p:nvPicPr>
          <p:cNvPr id="36" name="Picture 35" descr="A math equations and formulas&#10;&#10;AI-generated content may be incorrect.">
            <a:extLst>
              <a:ext uri="{FF2B5EF4-FFF2-40B4-BE49-F238E27FC236}">
                <a16:creationId xmlns:a16="http://schemas.microsoft.com/office/drawing/2014/main" id="{7E6C9EA4-AB22-222D-EEAB-FFFCF81763D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778046" y="7389980"/>
            <a:ext cx="10823276" cy="7165640"/>
          </a:xfrm>
          <a:prstGeom prst="rect">
            <a:avLst/>
          </a:prstGeom>
        </p:spPr>
      </p:pic>
      <p:pic>
        <p:nvPicPr>
          <p:cNvPr id="27" name="Picture 26" descr="A white sheet with black text&#10;&#10;AI-generated content may be incorrect.">
            <a:extLst>
              <a:ext uri="{FF2B5EF4-FFF2-40B4-BE49-F238E27FC236}">
                <a16:creationId xmlns:a16="http://schemas.microsoft.com/office/drawing/2014/main" id="{6AA38BD6-40D8-4BE6-A531-77220BCA09C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02536" y="3959380"/>
            <a:ext cx="16056663" cy="10630447"/>
          </a:xfrm>
          <a:prstGeom prst="rect">
            <a:avLst/>
          </a:prstGeom>
        </p:spPr>
      </p:pic>
    </p:spTree>
    <p:extLst>
      <p:ext uri="{BB962C8B-B14F-4D97-AF65-F5344CB8AC3E}">
        <p14:creationId xmlns:p14="http://schemas.microsoft.com/office/powerpoint/2010/main" val="5883460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CD0D6A-E90E-9E1F-1A3C-957F01C4C0C8}"/>
              </a:ext>
            </a:extLst>
          </p:cNvPr>
          <p:cNvSpPr/>
          <p:nvPr/>
        </p:nvSpPr>
        <p:spPr>
          <a:xfrm>
            <a:off x="457200" y="457200"/>
            <a:ext cx="32004000" cy="21031200"/>
          </a:xfrm>
          <a:prstGeom prst="rect">
            <a:avLst/>
          </a:prstGeom>
          <a:solidFill>
            <a:srgbClr val="4169E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8500" b="1" dirty="0">
                <a:latin typeface="Arial" panose="020B0604020202020204" pitchFamily="34" charset="0"/>
                <a:cs typeface="Arial" panose="020B0604020202020204" pitchFamily="34" charset="0"/>
              </a:rPr>
              <a:t>References</a:t>
            </a:r>
          </a:p>
          <a:p>
            <a:endParaRPr lang="en-US" sz="6000" dirty="0">
              <a:latin typeface="Arial" panose="020B0604020202020204" pitchFamily="34" charset="0"/>
              <a:cs typeface="Arial" panose="020B0604020202020204" pitchFamily="34" charset="0"/>
            </a:endParaRPr>
          </a:p>
          <a:p>
            <a:r>
              <a:rPr lang="en-US" sz="5000" dirty="0">
                <a:latin typeface="Arial" panose="020B0604020202020204" pitchFamily="34" charset="0"/>
                <a:cs typeface="Arial" panose="020B0604020202020204" pitchFamily="34" charset="0"/>
              </a:rPr>
              <a:t>[</a:t>
            </a:r>
            <a:r>
              <a:rPr lang="en-US" sz="5000" dirty="0">
                <a:solidFill>
                  <a:schemeClr val="bg1"/>
                </a:solidFill>
                <a:latin typeface="Arial" panose="020B0604020202020204" pitchFamily="34" charset="0"/>
                <a:cs typeface="Arial" panose="020B0604020202020204" pitchFamily="34" charset="0"/>
              </a:rPr>
              <a:t>1] </a:t>
            </a:r>
            <a:r>
              <a:rPr lang="pt-BR" sz="5000" dirty="0">
                <a:solidFill>
                  <a:schemeClr val="bg1"/>
                </a:solidFill>
                <a:latin typeface="Arial" panose="020B0604020202020204" pitchFamily="34" charset="0"/>
                <a:cs typeface="Arial" panose="020B0604020202020204" pitchFamily="34" charset="0"/>
              </a:rPr>
              <a:t>Falconer, K. (2003). Fractal geometry. https://doi.org/10.1002/0470013850</a:t>
            </a:r>
            <a:endParaRPr lang="en-US" sz="5000" dirty="0">
              <a:solidFill>
                <a:schemeClr val="bg1"/>
              </a:solidFill>
              <a:latin typeface="Arial" panose="020B0604020202020204" pitchFamily="34" charset="0"/>
              <a:cs typeface="Arial" panose="020B0604020202020204" pitchFamily="34" charset="0"/>
            </a:endParaRPr>
          </a:p>
          <a:p>
            <a:r>
              <a:rPr lang="en-US" sz="5000" dirty="0">
                <a:solidFill>
                  <a:schemeClr val="bg1"/>
                </a:solidFill>
                <a:latin typeface="Arial" panose="020B0604020202020204" pitchFamily="34" charset="0"/>
                <a:cs typeface="Arial" panose="020B0604020202020204" pitchFamily="34" charset="0"/>
              </a:rPr>
              <a:t>[2] Nadler, S. B. (1992). Continuum Theory: An Introduction.</a:t>
            </a:r>
          </a:p>
          <a:p>
            <a:r>
              <a:rPr lang="en-US" sz="5000" dirty="0">
                <a:solidFill>
                  <a:schemeClr val="bg1"/>
                </a:solidFill>
                <a:latin typeface="Arial" panose="020B0604020202020204" pitchFamily="34" charset="0"/>
                <a:cs typeface="Arial" panose="020B0604020202020204" pitchFamily="34" charset="0"/>
              </a:rPr>
              <a:t>[3] Ortiz, J. P., Ortiz, M. P., Martínez-Cruz, M., &amp; </a:t>
            </a:r>
            <a:r>
              <a:rPr lang="en-US" sz="5000" dirty="0" err="1">
                <a:solidFill>
                  <a:schemeClr val="bg1"/>
                </a:solidFill>
                <a:latin typeface="Arial" panose="020B0604020202020204" pitchFamily="34" charset="0"/>
                <a:cs typeface="Arial" panose="020B0604020202020204" pitchFamily="34" charset="0"/>
              </a:rPr>
              <a:t>Balankin</a:t>
            </a:r>
            <a:r>
              <a:rPr lang="en-US" sz="5000" dirty="0">
                <a:solidFill>
                  <a:schemeClr val="bg1"/>
                </a:solidFill>
                <a:latin typeface="Arial" panose="020B0604020202020204" pitchFamily="34" charset="0"/>
                <a:cs typeface="Arial" panose="020B0604020202020204" pitchFamily="34" charset="0"/>
              </a:rPr>
              <a:t>, A. S. (2023). A </a:t>
            </a:r>
            <a:r>
              <a:rPr lang="en-US" sz="5000" b="0" i="0" dirty="0">
                <a:solidFill>
                  <a:schemeClr val="bg1"/>
                </a:solidFill>
                <a:effectLst/>
                <a:latin typeface="Arial" panose="020B0604020202020204" pitchFamily="34" charset="0"/>
                <a:cs typeface="Arial" panose="020B0604020202020204" pitchFamily="34" charset="0"/>
              </a:rPr>
              <a:t>Brief Survey of </a:t>
            </a:r>
            <a:r>
              <a:rPr lang="en-US" sz="5000" dirty="0">
                <a:latin typeface="Arial" panose="020B0604020202020204" pitchFamily="34" charset="0"/>
                <a:cs typeface="Arial" panose="020B0604020202020204" pitchFamily="34" charset="0"/>
              </a:rPr>
              <a:t>Paradigmatic Fractals from a Topological Perspective. Fractal and Fractional, 7(8), 597. https://doi.org/10.3390/fractalfract7080597</a:t>
            </a:r>
          </a:p>
          <a:p>
            <a:r>
              <a:rPr lang="en-US" sz="5000" dirty="0">
                <a:latin typeface="Arial" panose="020B0604020202020204" pitchFamily="34" charset="0"/>
                <a:cs typeface="Arial" panose="020B0604020202020204" pitchFamily="34" charset="0"/>
              </a:rPr>
              <a:t>[4] </a:t>
            </a:r>
            <a:r>
              <a:rPr lang="en-US" sz="5000" dirty="0" err="1">
                <a:latin typeface="Arial" panose="020B0604020202020204" pitchFamily="34" charset="0"/>
                <a:cs typeface="Arial" panose="020B0604020202020204" pitchFamily="34" charset="0"/>
              </a:rPr>
              <a:t>Balankin</a:t>
            </a:r>
            <a:r>
              <a:rPr lang="en-US" sz="5000" dirty="0">
                <a:latin typeface="Arial" panose="020B0604020202020204" pitchFamily="34" charset="0"/>
                <a:cs typeface="Arial" panose="020B0604020202020204" pitchFamily="34" charset="0"/>
              </a:rPr>
              <a:t>, A. S. (2017). The topological </a:t>
            </a:r>
            <a:r>
              <a:rPr lang="en-US" sz="5000" dirty="0" err="1">
                <a:latin typeface="Arial" panose="020B0604020202020204" pitchFamily="34" charset="0"/>
                <a:cs typeface="Arial" panose="020B0604020202020204" pitchFamily="34" charset="0"/>
              </a:rPr>
              <a:t>Hausdorff</a:t>
            </a:r>
            <a:r>
              <a:rPr lang="en-US" sz="5000" dirty="0">
                <a:latin typeface="Arial" panose="020B0604020202020204" pitchFamily="34" charset="0"/>
                <a:cs typeface="Arial" panose="020B0604020202020204" pitchFamily="34" charset="0"/>
              </a:rPr>
              <a:t> dimension and transport properties of Sierpiński carpets. Physics Letters A, 381(34), 2801–2808. https://doi.org/10.1016/j.physleta.2017.06.049</a:t>
            </a:r>
          </a:p>
          <a:p>
            <a:r>
              <a:rPr lang="en-US" sz="5000" dirty="0"/>
              <a:t>[</a:t>
            </a:r>
            <a:r>
              <a:rPr lang="en-US" sz="5000" dirty="0">
                <a:latin typeface="Arial" panose="020B0604020202020204" pitchFamily="34" charset="0"/>
                <a:cs typeface="Arial" panose="020B0604020202020204" pitchFamily="34" charset="0"/>
              </a:rPr>
              <a:t>5] </a:t>
            </a:r>
            <a:r>
              <a:rPr lang="en-US" sz="5000" dirty="0" err="1">
                <a:latin typeface="Arial" panose="020B0604020202020204" pitchFamily="34" charset="0"/>
                <a:cs typeface="Arial" panose="020B0604020202020204" pitchFamily="34" charset="0"/>
              </a:rPr>
              <a:t>Balankin</a:t>
            </a:r>
            <a:r>
              <a:rPr lang="en-US" sz="5000" dirty="0">
                <a:latin typeface="Arial" panose="020B0604020202020204" pitchFamily="34" charset="0"/>
                <a:cs typeface="Arial" panose="020B0604020202020204" pitchFamily="34" charset="0"/>
              </a:rPr>
              <a:t>, A. S., &amp; Elizarraraz, B. E. (2012). Map of fluid flow in fractal porous medium into fractal continuum flow. Physical Review E, 85(5). https://doi.org/10.1103/physreve.85.056314.</a:t>
            </a:r>
          </a:p>
          <a:p>
            <a:r>
              <a:rPr lang="en-US" sz="5000" dirty="0">
                <a:latin typeface="Arial" panose="020B0604020202020204" pitchFamily="34" charset="0"/>
                <a:cs typeface="Arial" panose="020B0604020202020204" pitchFamily="34" charset="0"/>
              </a:rPr>
              <a:t>[6] </a:t>
            </a:r>
            <a:r>
              <a:rPr lang="en-US" sz="5000" dirty="0" err="1">
                <a:latin typeface="Arial" panose="020B0604020202020204" pitchFamily="34" charset="0"/>
                <a:cs typeface="Arial" panose="020B0604020202020204" pitchFamily="34" charset="0"/>
              </a:rPr>
              <a:t>Balankin</a:t>
            </a:r>
            <a:r>
              <a:rPr lang="en-US" sz="5000" dirty="0">
                <a:latin typeface="Arial" panose="020B0604020202020204" pitchFamily="34" charset="0"/>
                <a:cs typeface="Arial" panose="020B0604020202020204" pitchFamily="34" charset="0"/>
              </a:rPr>
              <a:t>, A. S., &amp; Mena, B. (2023). Vector differential operators in a fractional dimensional space, on fractals, and in fractal continua. Chaos Solitons &amp; Fractals, 168, 113203. https://doi.org/10.1016/j.chaos.2023.113203</a:t>
            </a:r>
          </a:p>
          <a:p>
            <a:r>
              <a:rPr lang="en-US" sz="5000" dirty="0">
                <a:latin typeface="Arial" panose="020B0604020202020204" pitchFamily="34" charset="0"/>
                <a:cs typeface="Arial" panose="020B0604020202020204" pitchFamily="34" charset="0"/>
              </a:rPr>
              <a:t>[7] He, X. (1991). Excitons in anisotropic solids: The model of fractional-dimensional space. Physical Review. B, Condensed Matter, 43(3), 2063–2069. https://doi.org/10.1103/physrevb.43.2063</a:t>
            </a:r>
          </a:p>
          <a:p>
            <a:r>
              <a:rPr lang="en-US" sz="5000" dirty="0">
                <a:latin typeface="Arial" panose="020B0604020202020204" pitchFamily="34" charset="0"/>
                <a:cs typeface="Arial" panose="020B0604020202020204" pitchFamily="34" charset="0"/>
              </a:rPr>
              <a:t>[8] </a:t>
            </a:r>
            <a:r>
              <a:rPr lang="en-US" sz="5000" dirty="0" err="1">
                <a:latin typeface="Arial" panose="020B0604020202020204" pitchFamily="34" charset="0"/>
                <a:cs typeface="Arial" panose="020B0604020202020204" pitchFamily="34" charset="0"/>
              </a:rPr>
              <a:t>Balankin</a:t>
            </a:r>
            <a:r>
              <a:rPr lang="en-US" sz="5000" dirty="0">
                <a:latin typeface="Arial" panose="020B0604020202020204" pitchFamily="34" charset="0"/>
                <a:cs typeface="Arial" panose="020B0604020202020204" pitchFamily="34" charset="0"/>
              </a:rPr>
              <a:t>, A. S., Martínez-Cruz, M. A., &amp; De Luna, E. R. (2022). Crossover from two- to one-dimensional </a:t>
            </a:r>
            <a:r>
              <a:rPr lang="en-US" sz="5000" dirty="0" err="1">
                <a:latin typeface="Arial" panose="020B0604020202020204" pitchFamily="34" charset="0"/>
                <a:cs typeface="Arial" panose="020B0604020202020204" pitchFamily="34" charset="0"/>
              </a:rPr>
              <a:t>Fickian</a:t>
            </a:r>
            <a:r>
              <a:rPr lang="en-US" sz="5000" dirty="0">
                <a:latin typeface="Arial" panose="020B0604020202020204" pitchFamily="34" charset="0"/>
                <a:cs typeface="Arial" panose="020B0604020202020204" pitchFamily="34" charset="0"/>
              </a:rPr>
              <a:t> diffusion in a quasi-one-dimensional system. Modern Physics Letters B, 36(12). https://doi.org/10.1142/s0217984922500415</a:t>
            </a:r>
          </a:p>
          <a:p>
            <a:r>
              <a:rPr lang="en-US" sz="5000" dirty="0">
                <a:latin typeface="Arial" panose="020B0604020202020204" pitchFamily="34" charset="0"/>
                <a:cs typeface="Arial" panose="020B0604020202020204" pitchFamily="34" charset="0"/>
              </a:rPr>
              <a:t>[9] Zubair, M., &amp; Ang, L. K. (2016). Fractional-dimensional Child-Langmuir law for a rough cathode. Physics of Plasmas, 23(7). https://doi.org/10.1063/1.4958944</a:t>
            </a:r>
          </a:p>
        </p:txBody>
      </p:sp>
    </p:spTree>
    <p:extLst>
      <p:ext uri="{BB962C8B-B14F-4D97-AF65-F5344CB8AC3E}">
        <p14:creationId xmlns:p14="http://schemas.microsoft.com/office/powerpoint/2010/main" val="1715219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EA13A-8EBE-A8DA-11B2-0CA48499494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B50A4084-BE95-B775-638A-DA5971DD6618}"/>
              </a:ext>
            </a:extLst>
          </p:cNvPr>
          <p:cNvSpPr/>
          <p:nvPr/>
        </p:nvSpPr>
        <p:spPr>
          <a:xfrm>
            <a:off x="11155680" y="7470648"/>
            <a:ext cx="10671048" cy="7013448"/>
          </a:xfrm>
          <a:prstGeom prst="rect">
            <a:avLst/>
          </a:prstGeom>
          <a:no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825F1A4-A5C4-C312-6F99-17C4D6E926CF}"/>
              </a:ext>
            </a:extLst>
          </p:cNvPr>
          <p:cNvSpPr/>
          <p:nvPr/>
        </p:nvSpPr>
        <p:spPr>
          <a:xfrm>
            <a:off x="457200" y="457200"/>
            <a:ext cx="10671048" cy="7013448"/>
          </a:xfrm>
          <a:prstGeom prst="rect">
            <a:avLst/>
          </a:prstGeom>
          <a:solidFill>
            <a:srgbClr val="4169E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latin typeface="Arial" panose="020B0604020202020204" pitchFamily="34" charset="0"/>
                <a:cs typeface="Arial" panose="020B0604020202020204" pitchFamily="34" charset="0"/>
              </a:rPr>
              <a:t>Abstract</a:t>
            </a:r>
          </a:p>
          <a:p>
            <a:r>
              <a:rPr lang="en-US" sz="3000" dirty="0">
                <a:latin typeface="Arial" panose="020B0604020202020204" pitchFamily="34" charset="0"/>
                <a:cs typeface="Arial" panose="020B0604020202020204" pitchFamily="34" charset="0"/>
              </a:rPr>
              <a:t>The Sierpiński Carpet is a classic fractal obtained by taking a square, dividing it into 9 equal squares, removing the center square, and then repeating this process on the remaining 8 squares ad infinitum. It has many interesting properties and is subject to topological, analytic, and physical investigations. </a:t>
            </a:r>
          </a:p>
          <a:p>
            <a:endParaRPr lang="en-US" sz="3000" dirty="0">
              <a:latin typeface="Arial" panose="020B0604020202020204" pitchFamily="34" charset="0"/>
              <a:cs typeface="Arial" panose="020B0604020202020204" pitchFamily="34" charset="0"/>
            </a:endParaRPr>
          </a:p>
          <a:p>
            <a:r>
              <a:rPr lang="en-US" sz="3000" dirty="0">
                <a:latin typeface="Arial" panose="020B0604020202020204" pitchFamily="34" charset="0"/>
                <a:cs typeface="Arial" panose="020B0604020202020204" pitchFamily="34" charset="0"/>
              </a:rPr>
              <a:t>This poster aims to introduce the reader to several important properties of the Carpet, specifically that it is an iterated function system, a continuum, has a non-integer </a:t>
            </a:r>
            <a:r>
              <a:rPr lang="en-US" sz="3000" dirty="0" err="1">
                <a:latin typeface="Arial" panose="020B0604020202020204" pitchFamily="34" charset="0"/>
                <a:cs typeface="Arial" panose="020B0604020202020204" pitchFamily="34" charset="0"/>
              </a:rPr>
              <a:t>Hausdorff</a:t>
            </a:r>
            <a:r>
              <a:rPr lang="en-US" sz="3000" dirty="0">
                <a:latin typeface="Arial" panose="020B0604020202020204" pitchFamily="34" charset="0"/>
                <a:cs typeface="Arial" panose="020B0604020202020204" pitchFamily="34" charset="0"/>
              </a:rPr>
              <a:t> dimension, and that performing calculus on fractal spaces requires non-standard approaches.</a:t>
            </a:r>
            <a:endParaRPr lang="en-US" sz="50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5B34A69-CB3E-12FC-16EB-132FEB2F40A3}"/>
              </a:ext>
            </a:extLst>
          </p:cNvPr>
          <p:cNvSpPr/>
          <p:nvPr/>
        </p:nvSpPr>
        <p:spPr>
          <a:xfrm>
            <a:off x="11155680" y="457200"/>
            <a:ext cx="10671048" cy="7013448"/>
          </a:xfrm>
          <a:prstGeom prst="rect">
            <a:avLst/>
          </a:prstGeom>
          <a:solidFill>
            <a:srgbClr val="4169E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8500" dirty="0">
                <a:latin typeface="Arial" panose="020B0604020202020204" pitchFamily="34" charset="0"/>
                <a:ea typeface="Cascadia Code" panose="020B0609020000020004" pitchFamily="49" charset="0"/>
                <a:cs typeface="Arial" panose="020B0604020202020204" pitchFamily="34" charset="0"/>
              </a:rPr>
              <a:t>Exploring the </a:t>
            </a:r>
          </a:p>
          <a:p>
            <a:pPr algn="ctr"/>
            <a:r>
              <a:rPr lang="en-US" sz="8500" dirty="0">
                <a:latin typeface="Arial" panose="020B0604020202020204" pitchFamily="34" charset="0"/>
                <a:ea typeface="Cascadia Code" panose="020B0609020000020004" pitchFamily="49" charset="0"/>
                <a:cs typeface="Arial" panose="020B0604020202020204" pitchFamily="34" charset="0"/>
              </a:rPr>
              <a:t>Sierpiński Carpet</a:t>
            </a:r>
          </a:p>
          <a:p>
            <a:pPr algn="ctr"/>
            <a:endParaRPr lang="en-US" sz="7200" dirty="0"/>
          </a:p>
          <a:p>
            <a:pPr algn="ctr"/>
            <a:r>
              <a:rPr lang="en-US" sz="5000" dirty="0">
                <a:latin typeface="Arial" panose="020B0604020202020204" pitchFamily="34" charset="0"/>
                <a:ea typeface="Cascadia Code" panose="020B0609020000020004" pitchFamily="49" charset="0"/>
                <a:cs typeface="Arial" panose="020B0604020202020204" pitchFamily="34" charset="0"/>
              </a:rPr>
              <a:t>James Hutchinson</a:t>
            </a:r>
          </a:p>
        </p:txBody>
      </p:sp>
      <p:sp>
        <p:nvSpPr>
          <p:cNvPr id="3" name="Rectangle 2">
            <a:extLst>
              <a:ext uri="{FF2B5EF4-FFF2-40B4-BE49-F238E27FC236}">
                <a16:creationId xmlns:a16="http://schemas.microsoft.com/office/drawing/2014/main" id="{969C3BA1-D702-AD1A-1B94-CF11755E4394}"/>
              </a:ext>
            </a:extLst>
          </p:cNvPr>
          <p:cNvSpPr/>
          <p:nvPr/>
        </p:nvSpPr>
        <p:spPr>
          <a:xfrm>
            <a:off x="21854160" y="457200"/>
            <a:ext cx="10671048" cy="7013448"/>
          </a:xfrm>
          <a:prstGeom prst="rect">
            <a:avLst/>
          </a:prstGeom>
          <a:solidFill>
            <a:srgbClr val="4169E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latin typeface="Arial" panose="020B0604020202020204" pitchFamily="34" charset="0"/>
                <a:cs typeface="Arial" panose="020B0604020202020204" pitchFamily="34" charset="0"/>
              </a:rPr>
              <a:t>References</a:t>
            </a:r>
          </a:p>
          <a:p>
            <a:endParaRPr lang="en-US" sz="20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a:t>
            </a:r>
            <a:r>
              <a:rPr lang="en-US" sz="2400" dirty="0">
                <a:solidFill>
                  <a:schemeClr val="bg1"/>
                </a:solidFill>
                <a:latin typeface="Arial" panose="020B0604020202020204" pitchFamily="34" charset="0"/>
                <a:cs typeface="Arial" panose="020B0604020202020204" pitchFamily="34" charset="0"/>
              </a:rPr>
              <a:t>1] </a:t>
            </a:r>
            <a:r>
              <a:rPr lang="pt-BR" sz="2400" dirty="0">
                <a:solidFill>
                  <a:schemeClr val="bg1"/>
                </a:solidFill>
                <a:latin typeface="Arial" panose="020B0604020202020204" pitchFamily="34" charset="0"/>
                <a:cs typeface="Arial" panose="020B0604020202020204" pitchFamily="34" charset="0"/>
              </a:rPr>
              <a:t>Falconer, K. (2003). Fractal geometry. https://doi.org/10.1002/0470013850</a:t>
            </a:r>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[2] Nadler, S. B. (1992). Continuum Theory: An Introduction.</a:t>
            </a:r>
          </a:p>
          <a:p>
            <a:r>
              <a:rPr lang="en-US" sz="2400" dirty="0">
                <a:solidFill>
                  <a:schemeClr val="bg1"/>
                </a:solidFill>
                <a:latin typeface="Arial" panose="020B0604020202020204" pitchFamily="34" charset="0"/>
                <a:cs typeface="Arial" panose="020B0604020202020204" pitchFamily="34" charset="0"/>
              </a:rPr>
              <a:t>[3] Ortiz, J. P., Ortiz, M. P., Martínez-Cruz, M., &amp; </a:t>
            </a:r>
            <a:r>
              <a:rPr lang="en-US" sz="2400" dirty="0" err="1">
                <a:solidFill>
                  <a:schemeClr val="bg1"/>
                </a:solidFill>
                <a:latin typeface="Arial" panose="020B0604020202020204" pitchFamily="34" charset="0"/>
                <a:cs typeface="Arial" panose="020B0604020202020204" pitchFamily="34" charset="0"/>
              </a:rPr>
              <a:t>Balankin</a:t>
            </a:r>
            <a:r>
              <a:rPr lang="en-US" sz="2400" dirty="0">
                <a:solidFill>
                  <a:schemeClr val="bg1"/>
                </a:solidFill>
                <a:latin typeface="Arial" panose="020B0604020202020204" pitchFamily="34" charset="0"/>
                <a:cs typeface="Arial" panose="020B0604020202020204" pitchFamily="34" charset="0"/>
              </a:rPr>
              <a:t>, A. S. (2023). A </a:t>
            </a:r>
            <a:r>
              <a:rPr lang="en-US" sz="2400" b="0" i="0" dirty="0">
                <a:solidFill>
                  <a:schemeClr val="bg1"/>
                </a:solidFill>
                <a:effectLst/>
                <a:latin typeface="Arial" panose="020B0604020202020204" pitchFamily="34" charset="0"/>
                <a:cs typeface="Arial" panose="020B0604020202020204" pitchFamily="34" charset="0"/>
              </a:rPr>
              <a:t>Brief Survey of </a:t>
            </a:r>
            <a:r>
              <a:rPr lang="en-US" sz="2400" dirty="0">
                <a:latin typeface="Arial" panose="020B0604020202020204" pitchFamily="34" charset="0"/>
                <a:cs typeface="Arial" panose="020B0604020202020204" pitchFamily="34" charset="0"/>
              </a:rPr>
              <a:t>Paradigmatic Fractals from a Topological Perspective. Fractal and Fractional, 7(8), 597. https://doi.org/10.3390/fractalfract7080597</a:t>
            </a:r>
          </a:p>
          <a:p>
            <a:r>
              <a:rPr lang="en-US" sz="2400" dirty="0">
                <a:latin typeface="Arial" panose="020B0604020202020204" pitchFamily="34" charset="0"/>
                <a:cs typeface="Arial" panose="020B0604020202020204" pitchFamily="34" charset="0"/>
              </a:rPr>
              <a:t>[4] </a:t>
            </a:r>
            <a:r>
              <a:rPr lang="en-US" sz="2400" dirty="0" err="1">
                <a:latin typeface="Arial" panose="020B0604020202020204" pitchFamily="34" charset="0"/>
                <a:cs typeface="Arial" panose="020B0604020202020204" pitchFamily="34" charset="0"/>
              </a:rPr>
              <a:t>Balankin</a:t>
            </a:r>
            <a:r>
              <a:rPr lang="en-US" sz="2400" dirty="0">
                <a:latin typeface="Arial" panose="020B0604020202020204" pitchFamily="34" charset="0"/>
                <a:cs typeface="Arial" panose="020B0604020202020204" pitchFamily="34" charset="0"/>
              </a:rPr>
              <a:t>, A. S. (2017). The topological </a:t>
            </a:r>
            <a:r>
              <a:rPr lang="en-US" sz="2400" dirty="0" err="1">
                <a:latin typeface="Arial" panose="020B0604020202020204" pitchFamily="34" charset="0"/>
                <a:cs typeface="Arial" panose="020B0604020202020204" pitchFamily="34" charset="0"/>
              </a:rPr>
              <a:t>Hausdorff</a:t>
            </a:r>
            <a:r>
              <a:rPr lang="en-US" sz="2400" dirty="0">
                <a:latin typeface="Arial" panose="020B0604020202020204" pitchFamily="34" charset="0"/>
                <a:cs typeface="Arial" panose="020B0604020202020204" pitchFamily="34" charset="0"/>
              </a:rPr>
              <a:t> dimension and transport properties of Sierpiński carpets. Physics Letters A, 381(34), 2801–2808. https://doi.org/10.1016/j.physleta.2017.06.049</a:t>
            </a:r>
          </a:p>
          <a:p>
            <a:r>
              <a:rPr lang="en-US" sz="2400" dirty="0">
                <a:latin typeface="Arial" panose="020B0604020202020204" pitchFamily="34" charset="0"/>
                <a:cs typeface="Arial" panose="020B0604020202020204" pitchFamily="34" charset="0"/>
              </a:rPr>
              <a:t>[5] </a:t>
            </a:r>
            <a:r>
              <a:rPr lang="en-US" sz="2400" dirty="0" err="1">
                <a:latin typeface="Arial" panose="020B0604020202020204" pitchFamily="34" charset="0"/>
                <a:cs typeface="Arial" panose="020B0604020202020204" pitchFamily="34" charset="0"/>
              </a:rPr>
              <a:t>Balankin</a:t>
            </a:r>
            <a:r>
              <a:rPr lang="en-US" sz="2400" dirty="0">
                <a:latin typeface="Arial" panose="020B0604020202020204" pitchFamily="34" charset="0"/>
                <a:cs typeface="Arial" panose="020B0604020202020204" pitchFamily="34" charset="0"/>
              </a:rPr>
              <a:t>, A. S., &amp; Mena, B. (2023). Vector differential operators in a fractional dimensional space, on fractals, and in fractal continua. Chaos Solitons &amp; Fractals, 168, 113203. https://doi.org/10.1016/j.chaos.2023.113203</a:t>
            </a:r>
          </a:p>
        </p:txBody>
      </p:sp>
      <p:sp>
        <p:nvSpPr>
          <p:cNvPr id="9" name="Rectangle 8">
            <a:extLst>
              <a:ext uri="{FF2B5EF4-FFF2-40B4-BE49-F238E27FC236}">
                <a16:creationId xmlns:a16="http://schemas.microsoft.com/office/drawing/2014/main" id="{71432EF1-36B3-3A88-5938-89812FF3697B}"/>
              </a:ext>
            </a:extLst>
          </p:cNvPr>
          <p:cNvSpPr/>
          <p:nvPr/>
        </p:nvSpPr>
        <p:spPr>
          <a:xfrm>
            <a:off x="21854160" y="7470648"/>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Calculus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Most fractals are too ‘rough’ to be differentiable in the standard sense, so different approaches are needed. Some use fractional calculus like the below Laplace operator.</a:t>
            </a: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This formula has been used to describe physical phenomena in low dimensional semiconductors [5].</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There is much math to be discovered, and that is the future of this research project.</a:t>
            </a:r>
          </a:p>
        </p:txBody>
      </p:sp>
      <p:sp>
        <p:nvSpPr>
          <p:cNvPr id="11" name="Rectangle 10">
            <a:extLst>
              <a:ext uri="{FF2B5EF4-FFF2-40B4-BE49-F238E27FC236}">
                <a16:creationId xmlns:a16="http://schemas.microsoft.com/office/drawing/2014/main" id="{97374DD6-D284-4A3D-D36F-C1724B2DDB72}"/>
              </a:ext>
            </a:extLst>
          </p:cNvPr>
          <p:cNvSpPr/>
          <p:nvPr/>
        </p:nvSpPr>
        <p:spPr>
          <a:xfrm>
            <a:off x="11155680" y="14484096"/>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Dimensions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One way to define a </a:t>
            </a:r>
            <a:r>
              <a:rPr lang="en-US" sz="3000" b="1" dirty="0">
                <a:solidFill>
                  <a:schemeClr val="tx1"/>
                </a:solidFill>
                <a:latin typeface="Arial" panose="020B0604020202020204" pitchFamily="34" charset="0"/>
                <a:cs typeface="Arial" panose="020B0604020202020204" pitchFamily="34" charset="0"/>
              </a:rPr>
              <a:t>fractal</a:t>
            </a:r>
            <a:r>
              <a:rPr lang="en-US" sz="3000" dirty="0">
                <a:solidFill>
                  <a:schemeClr val="tx1"/>
                </a:solidFill>
                <a:latin typeface="Arial" panose="020B0604020202020204" pitchFamily="34" charset="0"/>
                <a:cs typeface="Arial" panose="020B0604020202020204" pitchFamily="34" charset="0"/>
              </a:rPr>
              <a:t> is an object whose </a:t>
            </a:r>
            <a:r>
              <a:rPr lang="en-US" sz="3000" dirty="0" err="1">
                <a:solidFill>
                  <a:schemeClr val="tx1"/>
                </a:solidFill>
                <a:latin typeface="Arial" panose="020B0604020202020204" pitchFamily="34" charset="0"/>
                <a:cs typeface="Arial" panose="020B0604020202020204" pitchFamily="34" charset="0"/>
              </a:rPr>
              <a:t>Hausdorff</a:t>
            </a:r>
            <a:r>
              <a:rPr lang="en-US" sz="3000" dirty="0">
                <a:solidFill>
                  <a:schemeClr val="tx1"/>
                </a:solidFill>
                <a:latin typeface="Arial" panose="020B0604020202020204" pitchFamily="34" charset="0"/>
                <a:cs typeface="Arial" panose="020B0604020202020204" pitchFamily="34" charset="0"/>
              </a:rPr>
              <a:t> dimension (D) is greater than its topological dimension (d). D is the </a:t>
            </a:r>
            <a:r>
              <a:rPr lang="en-US" sz="3000" dirty="0" err="1">
                <a:solidFill>
                  <a:schemeClr val="tx1"/>
                </a:solidFill>
                <a:latin typeface="Arial" panose="020B0604020202020204" pitchFamily="34" charset="0"/>
                <a:cs typeface="Arial" panose="020B0604020202020204" pitchFamily="34" charset="0"/>
              </a:rPr>
              <a:t>Hausdorff</a:t>
            </a:r>
            <a:r>
              <a:rPr lang="en-US" sz="3000" dirty="0">
                <a:solidFill>
                  <a:schemeClr val="tx1"/>
                </a:solidFill>
                <a:latin typeface="Arial" panose="020B0604020202020204" pitchFamily="34" charset="0"/>
                <a:cs typeface="Arial" panose="020B0604020202020204" pitchFamily="34" charset="0"/>
              </a:rPr>
              <a:t> dimension and d is the topological, usual dimension [3].</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Notice that when you shrink down the carpet by a factor of </a:t>
            </a:r>
            <a:r>
              <a:rPr lang="en-US" sz="3000" b="1" dirty="0">
                <a:solidFill>
                  <a:schemeClr val="tx1"/>
                </a:solidFill>
                <a:latin typeface="Arial" panose="020B0604020202020204" pitchFamily="34" charset="0"/>
                <a:cs typeface="Arial" panose="020B0604020202020204" pitchFamily="34" charset="0"/>
              </a:rPr>
              <a:t>3</a:t>
            </a:r>
            <a:r>
              <a:rPr lang="en-US" sz="3000" dirty="0">
                <a:solidFill>
                  <a:schemeClr val="tx1"/>
                </a:solidFill>
                <a:latin typeface="Arial" panose="020B0604020202020204" pitchFamily="34" charset="0"/>
                <a:cs typeface="Arial" panose="020B0604020202020204" pitchFamily="34" charset="0"/>
              </a:rPr>
              <a:t>, then you can fit </a:t>
            </a:r>
            <a:r>
              <a:rPr lang="en-US" sz="3000" b="1" dirty="0">
                <a:solidFill>
                  <a:schemeClr val="tx1"/>
                </a:solidFill>
                <a:latin typeface="Arial" panose="020B0604020202020204" pitchFamily="34" charset="0"/>
                <a:cs typeface="Arial" panose="020B0604020202020204" pitchFamily="34" charset="0"/>
              </a:rPr>
              <a:t>8</a:t>
            </a:r>
            <a:r>
              <a:rPr lang="en-US" sz="3000" dirty="0">
                <a:solidFill>
                  <a:schemeClr val="tx1"/>
                </a:solidFill>
                <a:latin typeface="Arial" panose="020B0604020202020204" pitchFamily="34" charset="0"/>
                <a:cs typeface="Arial" panose="020B0604020202020204" pitchFamily="34" charset="0"/>
              </a:rPr>
              <a:t> of those copies into the original. This is one way to measure non-integer dimension. There are many other kinds of dimension, all with important roles in characterizing fractals and performing calculus on these spaces.</a:t>
            </a:r>
          </a:p>
        </p:txBody>
      </p:sp>
      <p:sp>
        <p:nvSpPr>
          <p:cNvPr id="12" name="Rectangle 11">
            <a:extLst>
              <a:ext uri="{FF2B5EF4-FFF2-40B4-BE49-F238E27FC236}">
                <a16:creationId xmlns:a16="http://schemas.microsoft.com/office/drawing/2014/main" id="{381DD559-F66A-DC8D-158C-22304F80B7EC}"/>
              </a:ext>
            </a:extLst>
          </p:cNvPr>
          <p:cNvSpPr/>
          <p:nvPr/>
        </p:nvSpPr>
        <p:spPr>
          <a:xfrm>
            <a:off x="21854160" y="14484096"/>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Applications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 study of fractal dynamics and specifically the Sierpiński Carpet has applications in modelling self-similar structures and porous materials. There is literature on the transport and flow properties of Sierpiński Carpets, so there’s direct application to fluid, heat, and electrical dynamics. Some antennas and electrical circuits are designed around Sierpiński Carpets.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There is a relationship between measures of fractal dimension and how diffusion occurs through similar physical media [4].</a:t>
            </a:r>
          </a:p>
        </p:txBody>
      </p:sp>
      <p:pic>
        <p:nvPicPr>
          <p:cNvPr id="22" name="Picture 21">
            <a:extLst>
              <a:ext uri="{FF2B5EF4-FFF2-40B4-BE49-F238E27FC236}">
                <a16:creationId xmlns:a16="http://schemas.microsoft.com/office/drawing/2014/main" id="{41B7CCDA-8CA0-FFDA-DF65-931EC857E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8800" y="7772400"/>
            <a:ext cx="6400800" cy="6400800"/>
          </a:xfrm>
          <a:prstGeom prst="rect">
            <a:avLst/>
          </a:prstGeom>
        </p:spPr>
      </p:pic>
      <p:sp>
        <p:nvSpPr>
          <p:cNvPr id="24" name="TextBox 23">
            <a:extLst>
              <a:ext uri="{FF2B5EF4-FFF2-40B4-BE49-F238E27FC236}">
                <a16:creationId xmlns:a16="http://schemas.microsoft.com/office/drawing/2014/main" id="{7F0E661C-86BE-630D-FAFA-0DA5423AEBD2}"/>
              </a:ext>
            </a:extLst>
          </p:cNvPr>
          <p:cNvSpPr txBox="1"/>
          <p:nvPr/>
        </p:nvSpPr>
        <p:spPr>
          <a:xfrm>
            <a:off x="12834650" y="13973145"/>
            <a:ext cx="724910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Figure 1. Fourth-order approximation of the Sierpiński Carpet</a:t>
            </a:r>
          </a:p>
        </p:txBody>
      </p:sp>
      <p:grpSp>
        <p:nvGrpSpPr>
          <p:cNvPr id="17" name="Group 16">
            <a:extLst>
              <a:ext uri="{FF2B5EF4-FFF2-40B4-BE49-F238E27FC236}">
                <a16:creationId xmlns:a16="http://schemas.microsoft.com/office/drawing/2014/main" id="{4519D7C2-C1FD-AEF5-0AD8-7709746403EF}"/>
              </a:ext>
            </a:extLst>
          </p:cNvPr>
          <p:cNvGrpSpPr/>
          <p:nvPr/>
        </p:nvGrpSpPr>
        <p:grpSpPr>
          <a:xfrm>
            <a:off x="457200" y="14484096"/>
            <a:ext cx="10671048" cy="7013449"/>
            <a:chOff x="457200" y="14484096"/>
            <a:chExt cx="10671048" cy="7013449"/>
          </a:xfrm>
        </p:grpSpPr>
        <p:sp>
          <p:nvSpPr>
            <p:cNvPr id="10" name="Rectangle 9">
              <a:extLst>
                <a:ext uri="{FF2B5EF4-FFF2-40B4-BE49-F238E27FC236}">
                  <a16:creationId xmlns:a16="http://schemas.microsoft.com/office/drawing/2014/main" id="{EF61DD2A-CBC0-7247-1B03-C2DC2A7253B5}"/>
                </a:ext>
              </a:extLst>
            </p:cNvPr>
            <p:cNvSpPr/>
            <p:nvPr/>
          </p:nvSpPr>
          <p:spPr>
            <a:xfrm>
              <a:off x="457200" y="14484096"/>
              <a:ext cx="10671048" cy="7013449"/>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Continuum</a:t>
              </a:r>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A </a:t>
              </a:r>
              <a:r>
                <a:rPr lang="en-US" sz="3000" b="1" dirty="0">
                  <a:solidFill>
                    <a:schemeClr val="tx1"/>
                  </a:solidFill>
                  <a:latin typeface="Arial" panose="020B0604020202020204" pitchFamily="34" charset="0"/>
                  <a:cs typeface="Arial" panose="020B0604020202020204" pitchFamily="34" charset="0"/>
                </a:rPr>
                <a:t>continuum</a:t>
              </a:r>
              <a:r>
                <a:rPr lang="en-US" sz="3000" dirty="0">
                  <a:solidFill>
                    <a:schemeClr val="tx1"/>
                  </a:solidFill>
                  <a:latin typeface="Arial" panose="020B0604020202020204" pitchFamily="34" charset="0"/>
                  <a:cs typeface="Arial" panose="020B0604020202020204" pitchFamily="34" charset="0"/>
                </a:rPr>
                <a:t> is a non-empty compact connected metric space. Each iteration is a continuum, but we need to show that the end result is also a continuum.</a:t>
              </a:r>
            </a:p>
            <a:p>
              <a:r>
                <a:rPr lang="en-US" sz="3000" dirty="0">
                  <a:solidFill>
                    <a:schemeClr val="tx1"/>
                  </a:solidFill>
                  <a:latin typeface="Arial" panose="020B0604020202020204" pitchFamily="34" charset="0"/>
                  <a:cs typeface="Arial" panose="020B0604020202020204" pitchFamily="34" charset="0"/>
                </a:rPr>
                <a:t>The intersection of a nested sequence of continua is itself a continuum [2]. Using De Morgan’s laws, we see that for each iteration we have</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Then we show via induction that </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So clearly						and thus the Sierpiński Carpet is a continuum. This is relevant to the study of calculus on this fractal.</a:t>
              </a:r>
            </a:p>
          </p:txBody>
        </p:sp>
        <p:pic>
          <p:nvPicPr>
            <p:cNvPr id="34" name="Picture 33">
              <a:extLst>
                <a:ext uri="{FF2B5EF4-FFF2-40B4-BE49-F238E27FC236}">
                  <a16:creationId xmlns:a16="http://schemas.microsoft.com/office/drawing/2014/main" id="{D050326C-8854-9895-D3A3-8184B96F45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056" y="18475918"/>
              <a:ext cx="9656847" cy="414456"/>
            </a:xfrm>
            <a:prstGeom prst="rect">
              <a:avLst/>
            </a:prstGeom>
          </p:spPr>
        </p:pic>
        <p:pic>
          <p:nvPicPr>
            <p:cNvPr id="38" name="Picture 37" descr="A black background with a black square&#10;&#10;AI-generated content may be incorrect.">
              <a:extLst>
                <a:ext uri="{FF2B5EF4-FFF2-40B4-BE49-F238E27FC236}">
                  <a16:creationId xmlns:a16="http://schemas.microsoft.com/office/drawing/2014/main" id="{AD365185-3EF6-7F60-8A5C-95423761B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056" y="19371921"/>
              <a:ext cx="5129984" cy="486464"/>
            </a:xfrm>
            <a:prstGeom prst="rect">
              <a:avLst/>
            </a:prstGeom>
          </p:spPr>
        </p:pic>
        <p:pic>
          <p:nvPicPr>
            <p:cNvPr id="40" name="Picture 39">
              <a:extLst>
                <a:ext uri="{FF2B5EF4-FFF2-40B4-BE49-F238E27FC236}">
                  <a16:creationId xmlns:a16="http://schemas.microsoft.com/office/drawing/2014/main" id="{FC2E80CC-1EB9-8DF5-35BA-229EA106B3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6826" y="19901837"/>
              <a:ext cx="2038095" cy="438095"/>
            </a:xfrm>
            <a:prstGeom prst="rect">
              <a:avLst/>
            </a:prstGeom>
          </p:spPr>
        </p:pic>
      </p:grpSp>
      <p:pic>
        <p:nvPicPr>
          <p:cNvPr id="44" name="Picture 43" descr="A black background with a black square&#10;&#10;AI-generated content may be incorrect.">
            <a:extLst>
              <a:ext uri="{FF2B5EF4-FFF2-40B4-BE49-F238E27FC236}">
                <a16:creationId xmlns:a16="http://schemas.microsoft.com/office/drawing/2014/main" id="{3ACC2026-8F92-54AD-0E78-FC77CB8090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06705" y="14891361"/>
            <a:ext cx="5276190" cy="1123810"/>
          </a:xfrm>
          <a:prstGeom prst="rect">
            <a:avLst/>
          </a:prstGeom>
        </p:spPr>
      </p:pic>
      <p:pic>
        <p:nvPicPr>
          <p:cNvPr id="46" name="Picture 45" descr="A black background with a black square&#10;&#10;AI-generated content may be incorrect.">
            <a:extLst>
              <a:ext uri="{FF2B5EF4-FFF2-40B4-BE49-F238E27FC236}">
                <a16:creationId xmlns:a16="http://schemas.microsoft.com/office/drawing/2014/main" id="{1BA6A9ED-B4ED-ACCE-A759-007CF4EEDB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485843" y="11007007"/>
            <a:ext cx="9407682" cy="967482"/>
          </a:xfrm>
          <a:prstGeom prst="rect">
            <a:avLst/>
          </a:prstGeom>
        </p:spPr>
      </p:pic>
      <p:grpSp>
        <p:nvGrpSpPr>
          <p:cNvPr id="6" name="Group 5">
            <a:extLst>
              <a:ext uri="{FF2B5EF4-FFF2-40B4-BE49-F238E27FC236}">
                <a16:creationId xmlns:a16="http://schemas.microsoft.com/office/drawing/2014/main" id="{F9025C1B-002E-59DE-8554-B5031A6AD1FD}"/>
              </a:ext>
            </a:extLst>
          </p:cNvPr>
          <p:cNvGrpSpPr/>
          <p:nvPr/>
        </p:nvGrpSpPr>
        <p:grpSpPr>
          <a:xfrm>
            <a:off x="457200" y="7470648"/>
            <a:ext cx="10671048" cy="7013448"/>
            <a:chOff x="457200" y="7470648"/>
            <a:chExt cx="10671048" cy="7013448"/>
          </a:xfrm>
        </p:grpSpPr>
        <p:sp>
          <p:nvSpPr>
            <p:cNvPr id="4" name="Rectangle 3">
              <a:extLst>
                <a:ext uri="{FF2B5EF4-FFF2-40B4-BE49-F238E27FC236}">
                  <a16:creationId xmlns:a16="http://schemas.microsoft.com/office/drawing/2014/main" id="{1B91963B-0117-B5F8-5408-78BE1F01C859}"/>
                </a:ext>
              </a:extLst>
            </p:cNvPr>
            <p:cNvSpPr/>
            <p:nvPr/>
          </p:nvSpPr>
          <p:spPr>
            <a:xfrm>
              <a:off x="457200" y="7470648"/>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Iterated Function System (IFS)</a:t>
              </a:r>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Given the following transformations:</a:t>
              </a: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and 							  , we have the Sierpiński Carpet X equal to</a:t>
              </a:r>
            </a:p>
            <a:p>
              <a:r>
                <a:rPr lang="en-US" sz="3000" dirty="0">
                  <a:solidFill>
                    <a:schemeClr val="tx1"/>
                  </a:solidFill>
                  <a:latin typeface="Arial" panose="020B0604020202020204" pitchFamily="34" charset="0"/>
                  <a:cs typeface="Arial" panose="020B0604020202020204" pitchFamily="34" charset="0"/>
                </a:rPr>
                <a:t>																	.</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 Sierpiński Carpet is the unique fixed set under this mapping and is called an attractor [1].</a:t>
              </a:r>
            </a:p>
          </p:txBody>
        </p:sp>
        <p:pic>
          <p:nvPicPr>
            <p:cNvPr id="30" name="Picture 29">
              <a:extLst>
                <a:ext uri="{FF2B5EF4-FFF2-40B4-BE49-F238E27FC236}">
                  <a16:creationId xmlns:a16="http://schemas.microsoft.com/office/drawing/2014/main" id="{52633264-7962-DB5C-51F6-72ED09A35B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2270" y="11502705"/>
              <a:ext cx="3102651" cy="413686"/>
            </a:xfrm>
            <a:prstGeom prst="rect">
              <a:avLst/>
            </a:prstGeom>
          </p:spPr>
        </p:pic>
        <p:pic>
          <p:nvPicPr>
            <p:cNvPr id="32" name="Picture 31">
              <a:extLst>
                <a:ext uri="{FF2B5EF4-FFF2-40B4-BE49-F238E27FC236}">
                  <a16:creationId xmlns:a16="http://schemas.microsoft.com/office/drawing/2014/main" id="{693A4AEB-14D1-4766-299C-77ADFDE935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02151" y="11916391"/>
              <a:ext cx="5847619" cy="1352381"/>
            </a:xfrm>
            <a:prstGeom prst="rect">
              <a:avLst/>
            </a:prstGeom>
          </p:spPr>
        </p:pic>
        <p:pic>
          <p:nvPicPr>
            <p:cNvPr id="54" name="Picture 53">
              <a:extLst>
                <a:ext uri="{FF2B5EF4-FFF2-40B4-BE49-F238E27FC236}">
                  <a16:creationId xmlns:a16="http://schemas.microsoft.com/office/drawing/2014/main" id="{7146CCB9-F21E-70E2-8A2F-B8C1F34B4B25}"/>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5056" y="9256074"/>
              <a:ext cx="7857944" cy="2062614"/>
            </a:xfrm>
            <a:prstGeom prst="rect">
              <a:avLst/>
            </a:prstGeom>
          </p:spPr>
        </p:pic>
      </p:grpSp>
      <p:pic>
        <p:nvPicPr>
          <p:cNvPr id="29" name="Picture 28" descr="A math equation with text&#10;&#10;AI-generated content may be incorrect.">
            <a:extLst>
              <a:ext uri="{FF2B5EF4-FFF2-40B4-BE49-F238E27FC236}">
                <a16:creationId xmlns:a16="http://schemas.microsoft.com/office/drawing/2014/main" id="{E15825EF-B9D0-7916-9728-860C08E122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73585" y="14425881"/>
            <a:ext cx="10823276" cy="7165640"/>
          </a:xfrm>
          <a:prstGeom prst="rect">
            <a:avLst/>
          </a:prstGeom>
        </p:spPr>
      </p:pic>
      <p:pic>
        <p:nvPicPr>
          <p:cNvPr id="33" name="Picture 32" descr="A white text on a blue background&#10;&#10;AI-generated content may be incorrect.">
            <a:extLst>
              <a:ext uri="{FF2B5EF4-FFF2-40B4-BE49-F238E27FC236}">
                <a16:creationId xmlns:a16="http://schemas.microsoft.com/office/drawing/2014/main" id="{09BDF050-BCE1-AE46-320E-052CB8AC0EA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744633" y="14425881"/>
            <a:ext cx="10823276" cy="7165640"/>
          </a:xfrm>
          <a:prstGeom prst="rect">
            <a:avLst/>
          </a:prstGeom>
        </p:spPr>
      </p:pic>
      <p:pic>
        <p:nvPicPr>
          <p:cNvPr id="36" name="Picture 35" descr="A math equations and formulas&#10;&#10;AI-generated content may be incorrect.">
            <a:extLst>
              <a:ext uri="{FF2B5EF4-FFF2-40B4-BE49-F238E27FC236}">
                <a16:creationId xmlns:a16="http://schemas.microsoft.com/office/drawing/2014/main" id="{E7798CCC-640B-3AA2-9A1F-7414861C237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778046" y="7389980"/>
            <a:ext cx="10823276" cy="7165640"/>
          </a:xfrm>
          <a:prstGeom prst="rect">
            <a:avLst/>
          </a:prstGeom>
        </p:spPr>
      </p:pic>
      <p:pic>
        <p:nvPicPr>
          <p:cNvPr id="27" name="Picture 26" descr="A white sheet with black text&#10;&#10;AI-generated content may be incorrect.">
            <a:extLst>
              <a:ext uri="{FF2B5EF4-FFF2-40B4-BE49-F238E27FC236}">
                <a16:creationId xmlns:a16="http://schemas.microsoft.com/office/drawing/2014/main" id="{BFD436E2-26F3-3B67-B2AC-B3955F6594D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2537" y="7424187"/>
            <a:ext cx="10823276" cy="7165640"/>
          </a:xfrm>
          <a:prstGeom prst="rect">
            <a:avLst/>
          </a:prstGeom>
        </p:spPr>
      </p:pic>
      <p:pic>
        <p:nvPicPr>
          <p:cNvPr id="23" name="Picture 22" descr="A math equations and formulas on a white background&#10;&#10;AI-generated content may be incorrect.">
            <a:extLst>
              <a:ext uri="{FF2B5EF4-FFF2-40B4-BE49-F238E27FC236}">
                <a16:creationId xmlns:a16="http://schemas.microsoft.com/office/drawing/2014/main" id="{3D2EEA6D-004C-F8BA-39A0-B85B31F27DC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7507" y="10914613"/>
            <a:ext cx="16056662" cy="10630447"/>
          </a:xfrm>
          <a:prstGeom prst="rect">
            <a:avLst/>
          </a:prstGeom>
        </p:spPr>
      </p:pic>
    </p:spTree>
    <p:extLst>
      <p:ext uri="{BB962C8B-B14F-4D97-AF65-F5344CB8AC3E}">
        <p14:creationId xmlns:p14="http://schemas.microsoft.com/office/powerpoint/2010/main" val="9320743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80930-4374-D6DE-6841-59ABD4FFA4C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C1345C9-2AF9-48E6-2717-625582B7EE1B}"/>
              </a:ext>
            </a:extLst>
          </p:cNvPr>
          <p:cNvSpPr/>
          <p:nvPr/>
        </p:nvSpPr>
        <p:spPr>
          <a:xfrm>
            <a:off x="11155680" y="7470648"/>
            <a:ext cx="10671048" cy="7013448"/>
          </a:xfrm>
          <a:prstGeom prst="rect">
            <a:avLst/>
          </a:prstGeom>
          <a:no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D1699D6-8B74-F3D1-91B5-25E6E0CC555D}"/>
              </a:ext>
            </a:extLst>
          </p:cNvPr>
          <p:cNvSpPr/>
          <p:nvPr/>
        </p:nvSpPr>
        <p:spPr>
          <a:xfrm>
            <a:off x="457200" y="457200"/>
            <a:ext cx="10671048" cy="7013448"/>
          </a:xfrm>
          <a:prstGeom prst="rect">
            <a:avLst/>
          </a:prstGeom>
          <a:solidFill>
            <a:srgbClr val="4169E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latin typeface="Arial" panose="020B0604020202020204" pitchFamily="34" charset="0"/>
                <a:cs typeface="Arial" panose="020B0604020202020204" pitchFamily="34" charset="0"/>
              </a:rPr>
              <a:t>Abstract</a:t>
            </a:r>
          </a:p>
          <a:p>
            <a:r>
              <a:rPr lang="en-US" sz="3000" dirty="0">
                <a:latin typeface="Arial" panose="020B0604020202020204" pitchFamily="34" charset="0"/>
                <a:cs typeface="Arial" panose="020B0604020202020204" pitchFamily="34" charset="0"/>
              </a:rPr>
              <a:t>The Sierpiński Carpet is a classic fractal obtained by taking a square, dividing it into 9 equal squares, removing the center square, and then repeating this process on the remaining 8 squares ad infinitum. It has many interesting properties and is subject to topological, analytic, and physical investigations. </a:t>
            </a:r>
          </a:p>
          <a:p>
            <a:endParaRPr lang="en-US" sz="3000" dirty="0">
              <a:latin typeface="Arial" panose="020B0604020202020204" pitchFamily="34" charset="0"/>
              <a:cs typeface="Arial" panose="020B0604020202020204" pitchFamily="34" charset="0"/>
            </a:endParaRPr>
          </a:p>
          <a:p>
            <a:r>
              <a:rPr lang="en-US" sz="3000" dirty="0">
                <a:latin typeface="Arial" panose="020B0604020202020204" pitchFamily="34" charset="0"/>
                <a:cs typeface="Arial" panose="020B0604020202020204" pitchFamily="34" charset="0"/>
              </a:rPr>
              <a:t>This poster aims to introduce the reader to several important properties of the Carpet, specifically that it is an iterated function system, a continuum, has a non-integer </a:t>
            </a:r>
            <a:r>
              <a:rPr lang="en-US" sz="3000" dirty="0" err="1">
                <a:latin typeface="Arial" panose="020B0604020202020204" pitchFamily="34" charset="0"/>
                <a:cs typeface="Arial" panose="020B0604020202020204" pitchFamily="34" charset="0"/>
              </a:rPr>
              <a:t>Hausdorff</a:t>
            </a:r>
            <a:r>
              <a:rPr lang="en-US" sz="3000" dirty="0">
                <a:latin typeface="Arial" panose="020B0604020202020204" pitchFamily="34" charset="0"/>
                <a:cs typeface="Arial" panose="020B0604020202020204" pitchFamily="34" charset="0"/>
              </a:rPr>
              <a:t> dimension, and that performing calculus on fractal spaces requires non-standard approaches.</a:t>
            </a:r>
            <a:endParaRPr lang="en-US" sz="50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1CA86F6-99AF-EF56-9CC4-7DB58E2A596B}"/>
              </a:ext>
            </a:extLst>
          </p:cNvPr>
          <p:cNvSpPr/>
          <p:nvPr/>
        </p:nvSpPr>
        <p:spPr>
          <a:xfrm>
            <a:off x="11155680" y="457200"/>
            <a:ext cx="10671048" cy="7013448"/>
          </a:xfrm>
          <a:prstGeom prst="rect">
            <a:avLst/>
          </a:prstGeom>
          <a:solidFill>
            <a:srgbClr val="4169E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8500" dirty="0">
                <a:latin typeface="Arial" panose="020B0604020202020204" pitchFamily="34" charset="0"/>
                <a:ea typeface="Cascadia Code" panose="020B0609020000020004" pitchFamily="49" charset="0"/>
                <a:cs typeface="Arial" panose="020B0604020202020204" pitchFamily="34" charset="0"/>
              </a:rPr>
              <a:t>Exploring the </a:t>
            </a:r>
          </a:p>
          <a:p>
            <a:pPr algn="ctr"/>
            <a:r>
              <a:rPr lang="en-US" sz="8500" dirty="0">
                <a:latin typeface="Arial" panose="020B0604020202020204" pitchFamily="34" charset="0"/>
                <a:ea typeface="Cascadia Code" panose="020B0609020000020004" pitchFamily="49" charset="0"/>
                <a:cs typeface="Arial" panose="020B0604020202020204" pitchFamily="34" charset="0"/>
              </a:rPr>
              <a:t>Sierpiński Carpet</a:t>
            </a:r>
          </a:p>
          <a:p>
            <a:pPr algn="ctr"/>
            <a:endParaRPr lang="en-US" sz="7200" dirty="0"/>
          </a:p>
          <a:p>
            <a:pPr algn="ctr"/>
            <a:r>
              <a:rPr lang="en-US" sz="5000" dirty="0">
                <a:latin typeface="Arial" panose="020B0604020202020204" pitchFamily="34" charset="0"/>
                <a:ea typeface="Cascadia Code" panose="020B0609020000020004" pitchFamily="49" charset="0"/>
                <a:cs typeface="Arial" panose="020B0604020202020204" pitchFamily="34" charset="0"/>
              </a:rPr>
              <a:t>James Hutchinson</a:t>
            </a:r>
          </a:p>
        </p:txBody>
      </p:sp>
      <p:sp>
        <p:nvSpPr>
          <p:cNvPr id="3" name="Rectangle 2">
            <a:extLst>
              <a:ext uri="{FF2B5EF4-FFF2-40B4-BE49-F238E27FC236}">
                <a16:creationId xmlns:a16="http://schemas.microsoft.com/office/drawing/2014/main" id="{59C30FD2-F337-1B7A-BD27-8EC68EE2C82E}"/>
              </a:ext>
            </a:extLst>
          </p:cNvPr>
          <p:cNvSpPr/>
          <p:nvPr/>
        </p:nvSpPr>
        <p:spPr>
          <a:xfrm>
            <a:off x="21854160" y="457200"/>
            <a:ext cx="10671048" cy="7013448"/>
          </a:xfrm>
          <a:prstGeom prst="rect">
            <a:avLst/>
          </a:prstGeom>
          <a:solidFill>
            <a:srgbClr val="4169E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latin typeface="Arial" panose="020B0604020202020204" pitchFamily="34" charset="0"/>
                <a:cs typeface="Arial" panose="020B0604020202020204" pitchFamily="34" charset="0"/>
              </a:rPr>
              <a:t>References</a:t>
            </a:r>
          </a:p>
          <a:p>
            <a:endParaRPr lang="en-US" sz="20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a:t>
            </a:r>
            <a:r>
              <a:rPr lang="en-US" sz="2400" dirty="0">
                <a:solidFill>
                  <a:schemeClr val="bg1"/>
                </a:solidFill>
                <a:latin typeface="Arial" panose="020B0604020202020204" pitchFamily="34" charset="0"/>
                <a:cs typeface="Arial" panose="020B0604020202020204" pitchFamily="34" charset="0"/>
              </a:rPr>
              <a:t>1] </a:t>
            </a:r>
            <a:r>
              <a:rPr lang="pt-BR" sz="2400" dirty="0">
                <a:solidFill>
                  <a:schemeClr val="bg1"/>
                </a:solidFill>
                <a:latin typeface="Arial" panose="020B0604020202020204" pitchFamily="34" charset="0"/>
                <a:cs typeface="Arial" panose="020B0604020202020204" pitchFamily="34" charset="0"/>
              </a:rPr>
              <a:t>Falconer, K. (2003). Fractal geometry. https://doi.org/10.1002/0470013850</a:t>
            </a:r>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[2] Nadler, S. B. (1992). Continuum Theory: An Introduction.</a:t>
            </a:r>
          </a:p>
          <a:p>
            <a:r>
              <a:rPr lang="en-US" sz="2400" dirty="0">
                <a:solidFill>
                  <a:schemeClr val="bg1"/>
                </a:solidFill>
                <a:latin typeface="Arial" panose="020B0604020202020204" pitchFamily="34" charset="0"/>
                <a:cs typeface="Arial" panose="020B0604020202020204" pitchFamily="34" charset="0"/>
              </a:rPr>
              <a:t>[3] Ortiz, J. P., Ortiz, M. P., Martínez-Cruz, M., &amp; </a:t>
            </a:r>
            <a:r>
              <a:rPr lang="en-US" sz="2400" dirty="0" err="1">
                <a:solidFill>
                  <a:schemeClr val="bg1"/>
                </a:solidFill>
                <a:latin typeface="Arial" panose="020B0604020202020204" pitchFamily="34" charset="0"/>
                <a:cs typeface="Arial" panose="020B0604020202020204" pitchFamily="34" charset="0"/>
              </a:rPr>
              <a:t>Balankin</a:t>
            </a:r>
            <a:r>
              <a:rPr lang="en-US" sz="2400" dirty="0">
                <a:solidFill>
                  <a:schemeClr val="bg1"/>
                </a:solidFill>
                <a:latin typeface="Arial" panose="020B0604020202020204" pitchFamily="34" charset="0"/>
                <a:cs typeface="Arial" panose="020B0604020202020204" pitchFamily="34" charset="0"/>
              </a:rPr>
              <a:t>, A. S. (2023). A </a:t>
            </a:r>
            <a:r>
              <a:rPr lang="en-US" sz="2400" b="0" i="0" dirty="0">
                <a:solidFill>
                  <a:schemeClr val="bg1"/>
                </a:solidFill>
                <a:effectLst/>
                <a:latin typeface="Arial" panose="020B0604020202020204" pitchFamily="34" charset="0"/>
                <a:cs typeface="Arial" panose="020B0604020202020204" pitchFamily="34" charset="0"/>
              </a:rPr>
              <a:t>Brief Survey of </a:t>
            </a:r>
            <a:r>
              <a:rPr lang="en-US" sz="2400" dirty="0">
                <a:latin typeface="Arial" panose="020B0604020202020204" pitchFamily="34" charset="0"/>
                <a:cs typeface="Arial" panose="020B0604020202020204" pitchFamily="34" charset="0"/>
              </a:rPr>
              <a:t>Paradigmatic Fractals from a Topological Perspective. Fractal and Fractional, 7(8), 597. https://doi.org/10.3390/fractalfract7080597</a:t>
            </a:r>
          </a:p>
          <a:p>
            <a:r>
              <a:rPr lang="en-US" sz="2400" dirty="0">
                <a:latin typeface="Arial" panose="020B0604020202020204" pitchFamily="34" charset="0"/>
                <a:cs typeface="Arial" panose="020B0604020202020204" pitchFamily="34" charset="0"/>
              </a:rPr>
              <a:t>[4] </a:t>
            </a:r>
            <a:r>
              <a:rPr lang="en-US" sz="2400" dirty="0" err="1">
                <a:latin typeface="Arial" panose="020B0604020202020204" pitchFamily="34" charset="0"/>
                <a:cs typeface="Arial" panose="020B0604020202020204" pitchFamily="34" charset="0"/>
              </a:rPr>
              <a:t>Balankin</a:t>
            </a:r>
            <a:r>
              <a:rPr lang="en-US" sz="2400" dirty="0">
                <a:latin typeface="Arial" panose="020B0604020202020204" pitchFamily="34" charset="0"/>
                <a:cs typeface="Arial" panose="020B0604020202020204" pitchFamily="34" charset="0"/>
              </a:rPr>
              <a:t>, A. S. (2017). The topological </a:t>
            </a:r>
            <a:r>
              <a:rPr lang="en-US" sz="2400" dirty="0" err="1">
                <a:latin typeface="Arial" panose="020B0604020202020204" pitchFamily="34" charset="0"/>
                <a:cs typeface="Arial" panose="020B0604020202020204" pitchFamily="34" charset="0"/>
              </a:rPr>
              <a:t>Hausdorff</a:t>
            </a:r>
            <a:r>
              <a:rPr lang="en-US" sz="2400" dirty="0">
                <a:latin typeface="Arial" panose="020B0604020202020204" pitchFamily="34" charset="0"/>
                <a:cs typeface="Arial" panose="020B0604020202020204" pitchFamily="34" charset="0"/>
              </a:rPr>
              <a:t> dimension and transport properties of Sierpiński carpets. Physics Letters A, 381(34), 2801–2808. https://doi.org/10.1016/j.physleta.2017.06.049</a:t>
            </a:r>
          </a:p>
          <a:p>
            <a:r>
              <a:rPr lang="en-US" sz="2400" dirty="0">
                <a:latin typeface="Arial" panose="020B0604020202020204" pitchFamily="34" charset="0"/>
                <a:cs typeface="Arial" panose="020B0604020202020204" pitchFamily="34" charset="0"/>
              </a:rPr>
              <a:t>[5] </a:t>
            </a:r>
            <a:r>
              <a:rPr lang="en-US" sz="2400" dirty="0" err="1">
                <a:latin typeface="Arial" panose="020B0604020202020204" pitchFamily="34" charset="0"/>
                <a:cs typeface="Arial" panose="020B0604020202020204" pitchFamily="34" charset="0"/>
              </a:rPr>
              <a:t>Balankin</a:t>
            </a:r>
            <a:r>
              <a:rPr lang="en-US" sz="2400" dirty="0">
                <a:latin typeface="Arial" panose="020B0604020202020204" pitchFamily="34" charset="0"/>
                <a:cs typeface="Arial" panose="020B0604020202020204" pitchFamily="34" charset="0"/>
              </a:rPr>
              <a:t>, A. S., &amp; Mena, B. (2023). Vector differential operators in a fractional dimensional space, on fractals, and in fractal continua. Chaos Solitons &amp; Fractals, 168, 113203. https://doi.org/10.1016/j.chaos.2023.113203</a:t>
            </a:r>
          </a:p>
        </p:txBody>
      </p:sp>
      <p:sp>
        <p:nvSpPr>
          <p:cNvPr id="9" name="Rectangle 8">
            <a:extLst>
              <a:ext uri="{FF2B5EF4-FFF2-40B4-BE49-F238E27FC236}">
                <a16:creationId xmlns:a16="http://schemas.microsoft.com/office/drawing/2014/main" id="{308F90B3-FEA5-B240-9A29-A74DBE6D3A9D}"/>
              </a:ext>
            </a:extLst>
          </p:cNvPr>
          <p:cNvSpPr/>
          <p:nvPr/>
        </p:nvSpPr>
        <p:spPr>
          <a:xfrm>
            <a:off x="21854160" y="7470648"/>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Calculus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Most fractals are too ‘rough’ to be differentiable in the standard sense, so different approaches are needed. Some use fractional calculus like the below Laplace operator.</a:t>
            </a: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This formula has been used to describe physical phenomena in low dimensional semiconductors [5].</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There is much math to be discovered, and that is the future of this research project.</a:t>
            </a:r>
          </a:p>
        </p:txBody>
      </p:sp>
      <p:sp>
        <p:nvSpPr>
          <p:cNvPr id="11" name="Rectangle 10">
            <a:extLst>
              <a:ext uri="{FF2B5EF4-FFF2-40B4-BE49-F238E27FC236}">
                <a16:creationId xmlns:a16="http://schemas.microsoft.com/office/drawing/2014/main" id="{968F60F5-7A2E-A748-E5A5-D76B56BBB231}"/>
              </a:ext>
            </a:extLst>
          </p:cNvPr>
          <p:cNvSpPr/>
          <p:nvPr/>
        </p:nvSpPr>
        <p:spPr>
          <a:xfrm>
            <a:off x="11155680" y="14484096"/>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Dimensions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One way to define a </a:t>
            </a:r>
            <a:r>
              <a:rPr lang="en-US" sz="3000" b="1" dirty="0">
                <a:solidFill>
                  <a:schemeClr val="tx1"/>
                </a:solidFill>
                <a:latin typeface="Arial" panose="020B0604020202020204" pitchFamily="34" charset="0"/>
                <a:cs typeface="Arial" panose="020B0604020202020204" pitchFamily="34" charset="0"/>
              </a:rPr>
              <a:t>fractal</a:t>
            </a:r>
            <a:r>
              <a:rPr lang="en-US" sz="3000" dirty="0">
                <a:solidFill>
                  <a:schemeClr val="tx1"/>
                </a:solidFill>
                <a:latin typeface="Arial" panose="020B0604020202020204" pitchFamily="34" charset="0"/>
                <a:cs typeface="Arial" panose="020B0604020202020204" pitchFamily="34" charset="0"/>
              </a:rPr>
              <a:t> is an object whose </a:t>
            </a:r>
            <a:r>
              <a:rPr lang="en-US" sz="3000" dirty="0" err="1">
                <a:solidFill>
                  <a:schemeClr val="tx1"/>
                </a:solidFill>
                <a:latin typeface="Arial" panose="020B0604020202020204" pitchFamily="34" charset="0"/>
                <a:cs typeface="Arial" panose="020B0604020202020204" pitchFamily="34" charset="0"/>
              </a:rPr>
              <a:t>Hausdorff</a:t>
            </a:r>
            <a:r>
              <a:rPr lang="en-US" sz="3000" dirty="0">
                <a:solidFill>
                  <a:schemeClr val="tx1"/>
                </a:solidFill>
                <a:latin typeface="Arial" panose="020B0604020202020204" pitchFamily="34" charset="0"/>
                <a:cs typeface="Arial" panose="020B0604020202020204" pitchFamily="34" charset="0"/>
              </a:rPr>
              <a:t> dimension (D) is greater than its topological dimension (d). D is the </a:t>
            </a:r>
            <a:r>
              <a:rPr lang="en-US" sz="3000" dirty="0" err="1">
                <a:solidFill>
                  <a:schemeClr val="tx1"/>
                </a:solidFill>
                <a:latin typeface="Arial" panose="020B0604020202020204" pitchFamily="34" charset="0"/>
                <a:cs typeface="Arial" panose="020B0604020202020204" pitchFamily="34" charset="0"/>
              </a:rPr>
              <a:t>Hausdorff</a:t>
            </a:r>
            <a:r>
              <a:rPr lang="en-US" sz="3000" dirty="0">
                <a:solidFill>
                  <a:schemeClr val="tx1"/>
                </a:solidFill>
                <a:latin typeface="Arial" panose="020B0604020202020204" pitchFamily="34" charset="0"/>
                <a:cs typeface="Arial" panose="020B0604020202020204" pitchFamily="34" charset="0"/>
              </a:rPr>
              <a:t> dimension and d is the topological, usual dimension [3].</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Notice that when you shrink down the carpet by a factor of </a:t>
            </a:r>
            <a:r>
              <a:rPr lang="en-US" sz="3000" b="1" dirty="0">
                <a:solidFill>
                  <a:schemeClr val="tx1"/>
                </a:solidFill>
                <a:latin typeface="Arial" panose="020B0604020202020204" pitchFamily="34" charset="0"/>
                <a:cs typeface="Arial" panose="020B0604020202020204" pitchFamily="34" charset="0"/>
              </a:rPr>
              <a:t>3</a:t>
            </a:r>
            <a:r>
              <a:rPr lang="en-US" sz="3000" dirty="0">
                <a:solidFill>
                  <a:schemeClr val="tx1"/>
                </a:solidFill>
                <a:latin typeface="Arial" panose="020B0604020202020204" pitchFamily="34" charset="0"/>
                <a:cs typeface="Arial" panose="020B0604020202020204" pitchFamily="34" charset="0"/>
              </a:rPr>
              <a:t>, then you can fit </a:t>
            </a:r>
            <a:r>
              <a:rPr lang="en-US" sz="3000" b="1" dirty="0">
                <a:solidFill>
                  <a:schemeClr val="tx1"/>
                </a:solidFill>
                <a:latin typeface="Arial" panose="020B0604020202020204" pitchFamily="34" charset="0"/>
                <a:cs typeface="Arial" panose="020B0604020202020204" pitchFamily="34" charset="0"/>
              </a:rPr>
              <a:t>8</a:t>
            </a:r>
            <a:r>
              <a:rPr lang="en-US" sz="3000" dirty="0">
                <a:solidFill>
                  <a:schemeClr val="tx1"/>
                </a:solidFill>
                <a:latin typeface="Arial" panose="020B0604020202020204" pitchFamily="34" charset="0"/>
                <a:cs typeface="Arial" panose="020B0604020202020204" pitchFamily="34" charset="0"/>
              </a:rPr>
              <a:t> of those copies into the original. This is one way to measure non-integer dimension. There are many other kinds of dimension, all with important roles in characterizing fractals and performing calculus on these spaces.</a:t>
            </a:r>
          </a:p>
        </p:txBody>
      </p:sp>
      <p:sp>
        <p:nvSpPr>
          <p:cNvPr id="12" name="Rectangle 11">
            <a:extLst>
              <a:ext uri="{FF2B5EF4-FFF2-40B4-BE49-F238E27FC236}">
                <a16:creationId xmlns:a16="http://schemas.microsoft.com/office/drawing/2014/main" id="{785E207B-5E15-18B2-478F-27BDC8B111F4}"/>
              </a:ext>
            </a:extLst>
          </p:cNvPr>
          <p:cNvSpPr/>
          <p:nvPr/>
        </p:nvSpPr>
        <p:spPr>
          <a:xfrm>
            <a:off x="21854160" y="14484096"/>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Applications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 study of fractal dynamics and specifically the Sierpiński Carpet has applications in modelling self-similar structures and porous materials. There is literature on the transport and flow properties of Sierpiński Carpets, so there’s direct application to fluid, heat, and electrical dynamics. Some antennas and electrical circuits are designed around Sierpiński Carpets.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There is a relationship between measures of fractal dimension and how diffusion occurs through similar physical media [4].</a:t>
            </a:r>
          </a:p>
        </p:txBody>
      </p:sp>
      <p:pic>
        <p:nvPicPr>
          <p:cNvPr id="22" name="Picture 21">
            <a:extLst>
              <a:ext uri="{FF2B5EF4-FFF2-40B4-BE49-F238E27FC236}">
                <a16:creationId xmlns:a16="http://schemas.microsoft.com/office/drawing/2014/main" id="{023F88BD-904A-DEE8-E418-34AF805D5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8800" y="7772400"/>
            <a:ext cx="6400800" cy="6400800"/>
          </a:xfrm>
          <a:prstGeom prst="rect">
            <a:avLst/>
          </a:prstGeom>
        </p:spPr>
      </p:pic>
      <p:sp>
        <p:nvSpPr>
          <p:cNvPr id="24" name="TextBox 23">
            <a:extLst>
              <a:ext uri="{FF2B5EF4-FFF2-40B4-BE49-F238E27FC236}">
                <a16:creationId xmlns:a16="http://schemas.microsoft.com/office/drawing/2014/main" id="{FDBE7731-2F56-EB71-CAD3-95A968AD679A}"/>
              </a:ext>
            </a:extLst>
          </p:cNvPr>
          <p:cNvSpPr txBox="1"/>
          <p:nvPr/>
        </p:nvSpPr>
        <p:spPr>
          <a:xfrm>
            <a:off x="12834650" y="13973145"/>
            <a:ext cx="724910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Figure 1. Fourth-order approximation of the Sierpiński Carpet</a:t>
            </a:r>
          </a:p>
        </p:txBody>
      </p:sp>
      <p:grpSp>
        <p:nvGrpSpPr>
          <p:cNvPr id="17" name="Group 16">
            <a:extLst>
              <a:ext uri="{FF2B5EF4-FFF2-40B4-BE49-F238E27FC236}">
                <a16:creationId xmlns:a16="http://schemas.microsoft.com/office/drawing/2014/main" id="{E40F67D8-A37A-A7F1-2437-FC8AC32605D3}"/>
              </a:ext>
            </a:extLst>
          </p:cNvPr>
          <p:cNvGrpSpPr/>
          <p:nvPr/>
        </p:nvGrpSpPr>
        <p:grpSpPr>
          <a:xfrm>
            <a:off x="457200" y="14484096"/>
            <a:ext cx="10671048" cy="7013449"/>
            <a:chOff x="457200" y="14484096"/>
            <a:chExt cx="10671048" cy="7013449"/>
          </a:xfrm>
        </p:grpSpPr>
        <p:sp>
          <p:nvSpPr>
            <p:cNvPr id="10" name="Rectangle 9">
              <a:extLst>
                <a:ext uri="{FF2B5EF4-FFF2-40B4-BE49-F238E27FC236}">
                  <a16:creationId xmlns:a16="http://schemas.microsoft.com/office/drawing/2014/main" id="{497ADD00-936C-9FAF-C24E-3025F0313627}"/>
                </a:ext>
              </a:extLst>
            </p:cNvPr>
            <p:cNvSpPr/>
            <p:nvPr/>
          </p:nvSpPr>
          <p:spPr>
            <a:xfrm>
              <a:off x="457200" y="14484096"/>
              <a:ext cx="10671048" cy="7013449"/>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Continuum</a:t>
              </a:r>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A </a:t>
              </a:r>
              <a:r>
                <a:rPr lang="en-US" sz="3000" b="1" dirty="0">
                  <a:solidFill>
                    <a:schemeClr val="tx1"/>
                  </a:solidFill>
                  <a:latin typeface="Arial" panose="020B0604020202020204" pitchFamily="34" charset="0"/>
                  <a:cs typeface="Arial" panose="020B0604020202020204" pitchFamily="34" charset="0"/>
                </a:rPr>
                <a:t>continuum</a:t>
              </a:r>
              <a:r>
                <a:rPr lang="en-US" sz="3000" dirty="0">
                  <a:solidFill>
                    <a:schemeClr val="tx1"/>
                  </a:solidFill>
                  <a:latin typeface="Arial" panose="020B0604020202020204" pitchFamily="34" charset="0"/>
                  <a:cs typeface="Arial" panose="020B0604020202020204" pitchFamily="34" charset="0"/>
                </a:rPr>
                <a:t> is a non-empty compact connected metric space. Each iteration is a continuum, but we need to show that the end result is also a continuum.</a:t>
              </a:r>
            </a:p>
            <a:p>
              <a:r>
                <a:rPr lang="en-US" sz="3000" dirty="0">
                  <a:solidFill>
                    <a:schemeClr val="tx1"/>
                  </a:solidFill>
                  <a:latin typeface="Arial" panose="020B0604020202020204" pitchFamily="34" charset="0"/>
                  <a:cs typeface="Arial" panose="020B0604020202020204" pitchFamily="34" charset="0"/>
                </a:rPr>
                <a:t>The intersection of a nested sequence of continua is itself a continuum [2]. Using De Morgan’s laws, we see that for each iteration we have</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Then we show via induction that </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So clearly						and thus the Sierpiński Carpet is a continuum. This is relevant to the study of calculus on this fractal.</a:t>
              </a:r>
            </a:p>
          </p:txBody>
        </p:sp>
        <p:pic>
          <p:nvPicPr>
            <p:cNvPr id="34" name="Picture 33">
              <a:extLst>
                <a:ext uri="{FF2B5EF4-FFF2-40B4-BE49-F238E27FC236}">
                  <a16:creationId xmlns:a16="http://schemas.microsoft.com/office/drawing/2014/main" id="{F99CC429-A98A-4FD3-40F9-8159F96F1F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056" y="18475918"/>
              <a:ext cx="9656847" cy="414456"/>
            </a:xfrm>
            <a:prstGeom prst="rect">
              <a:avLst/>
            </a:prstGeom>
          </p:spPr>
        </p:pic>
        <p:pic>
          <p:nvPicPr>
            <p:cNvPr id="38" name="Picture 37" descr="A black background with a black square&#10;&#10;AI-generated content may be incorrect.">
              <a:extLst>
                <a:ext uri="{FF2B5EF4-FFF2-40B4-BE49-F238E27FC236}">
                  <a16:creationId xmlns:a16="http://schemas.microsoft.com/office/drawing/2014/main" id="{CE905B3A-7674-83FD-C961-214656D69A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056" y="19371921"/>
              <a:ext cx="5129984" cy="486464"/>
            </a:xfrm>
            <a:prstGeom prst="rect">
              <a:avLst/>
            </a:prstGeom>
          </p:spPr>
        </p:pic>
        <p:pic>
          <p:nvPicPr>
            <p:cNvPr id="40" name="Picture 39">
              <a:extLst>
                <a:ext uri="{FF2B5EF4-FFF2-40B4-BE49-F238E27FC236}">
                  <a16:creationId xmlns:a16="http://schemas.microsoft.com/office/drawing/2014/main" id="{5E35A3A7-8AEE-C91B-25D2-69A6E4AD57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6826" y="19901837"/>
              <a:ext cx="2038095" cy="438095"/>
            </a:xfrm>
            <a:prstGeom prst="rect">
              <a:avLst/>
            </a:prstGeom>
          </p:spPr>
        </p:pic>
      </p:grpSp>
      <p:pic>
        <p:nvPicPr>
          <p:cNvPr id="44" name="Picture 43" descr="A black background with a black square&#10;&#10;AI-generated content may be incorrect.">
            <a:extLst>
              <a:ext uri="{FF2B5EF4-FFF2-40B4-BE49-F238E27FC236}">
                <a16:creationId xmlns:a16="http://schemas.microsoft.com/office/drawing/2014/main" id="{F41287C9-B8AE-402F-AFC4-430DB67041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06705" y="14891361"/>
            <a:ext cx="5276190" cy="1123810"/>
          </a:xfrm>
          <a:prstGeom prst="rect">
            <a:avLst/>
          </a:prstGeom>
        </p:spPr>
      </p:pic>
      <p:pic>
        <p:nvPicPr>
          <p:cNvPr id="46" name="Picture 45" descr="A black background with a black square&#10;&#10;AI-generated content may be incorrect.">
            <a:extLst>
              <a:ext uri="{FF2B5EF4-FFF2-40B4-BE49-F238E27FC236}">
                <a16:creationId xmlns:a16="http://schemas.microsoft.com/office/drawing/2014/main" id="{CB151CC3-8027-3F94-D987-AFD75840A2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485843" y="11007007"/>
            <a:ext cx="9407682" cy="967482"/>
          </a:xfrm>
          <a:prstGeom prst="rect">
            <a:avLst/>
          </a:prstGeom>
        </p:spPr>
      </p:pic>
      <p:grpSp>
        <p:nvGrpSpPr>
          <p:cNvPr id="6" name="Group 5">
            <a:extLst>
              <a:ext uri="{FF2B5EF4-FFF2-40B4-BE49-F238E27FC236}">
                <a16:creationId xmlns:a16="http://schemas.microsoft.com/office/drawing/2014/main" id="{F331AE36-57F2-9D75-25D9-0A76E943BA11}"/>
              </a:ext>
            </a:extLst>
          </p:cNvPr>
          <p:cNvGrpSpPr/>
          <p:nvPr/>
        </p:nvGrpSpPr>
        <p:grpSpPr>
          <a:xfrm>
            <a:off x="457200" y="7470648"/>
            <a:ext cx="10671048" cy="7013448"/>
            <a:chOff x="457200" y="7470648"/>
            <a:chExt cx="10671048" cy="7013448"/>
          </a:xfrm>
        </p:grpSpPr>
        <p:sp>
          <p:nvSpPr>
            <p:cNvPr id="4" name="Rectangle 3">
              <a:extLst>
                <a:ext uri="{FF2B5EF4-FFF2-40B4-BE49-F238E27FC236}">
                  <a16:creationId xmlns:a16="http://schemas.microsoft.com/office/drawing/2014/main" id="{CFD80D86-DA6C-A180-04C1-AFF4EB2BCAC3}"/>
                </a:ext>
              </a:extLst>
            </p:cNvPr>
            <p:cNvSpPr/>
            <p:nvPr/>
          </p:nvSpPr>
          <p:spPr>
            <a:xfrm>
              <a:off x="457200" y="7470648"/>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Iterated Function System (IFS)</a:t>
              </a:r>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Given the following transformations:</a:t>
              </a: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and 							  , we have the Sierpiński Carpet X equal to</a:t>
              </a:r>
            </a:p>
            <a:p>
              <a:r>
                <a:rPr lang="en-US" sz="3000" dirty="0">
                  <a:solidFill>
                    <a:schemeClr val="tx1"/>
                  </a:solidFill>
                  <a:latin typeface="Arial" panose="020B0604020202020204" pitchFamily="34" charset="0"/>
                  <a:cs typeface="Arial" panose="020B0604020202020204" pitchFamily="34" charset="0"/>
                </a:rPr>
                <a:t>																	.</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 Sierpiński Carpet is the unique fixed set under this mapping and is called an attractor [1].</a:t>
              </a:r>
            </a:p>
          </p:txBody>
        </p:sp>
        <p:pic>
          <p:nvPicPr>
            <p:cNvPr id="30" name="Picture 29">
              <a:extLst>
                <a:ext uri="{FF2B5EF4-FFF2-40B4-BE49-F238E27FC236}">
                  <a16:creationId xmlns:a16="http://schemas.microsoft.com/office/drawing/2014/main" id="{C03B6F06-01B3-DA6F-C937-E08A25D26B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2270" y="11502705"/>
              <a:ext cx="3102651" cy="413686"/>
            </a:xfrm>
            <a:prstGeom prst="rect">
              <a:avLst/>
            </a:prstGeom>
          </p:spPr>
        </p:pic>
        <p:pic>
          <p:nvPicPr>
            <p:cNvPr id="32" name="Picture 31">
              <a:extLst>
                <a:ext uri="{FF2B5EF4-FFF2-40B4-BE49-F238E27FC236}">
                  <a16:creationId xmlns:a16="http://schemas.microsoft.com/office/drawing/2014/main" id="{0F0B8EF6-4ADA-F144-A091-2AF0FEB9A6E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02151" y="11916391"/>
              <a:ext cx="5847619" cy="1352381"/>
            </a:xfrm>
            <a:prstGeom prst="rect">
              <a:avLst/>
            </a:prstGeom>
          </p:spPr>
        </p:pic>
        <p:pic>
          <p:nvPicPr>
            <p:cNvPr id="54" name="Picture 53">
              <a:extLst>
                <a:ext uri="{FF2B5EF4-FFF2-40B4-BE49-F238E27FC236}">
                  <a16:creationId xmlns:a16="http://schemas.microsoft.com/office/drawing/2014/main" id="{FB7D51D1-AF68-E443-61FB-FF1215C6EF6D}"/>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5056" y="9256074"/>
              <a:ext cx="7857944" cy="2062614"/>
            </a:xfrm>
            <a:prstGeom prst="rect">
              <a:avLst/>
            </a:prstGeom>
          </p:spPr>
        </p:pic>
      </p:grpSp>
      <p:pic>
        <p:nvPicPr>
          <p:cNvPr id="33" name="Picture 32" descr="A white text on a blue background&#10;&#10;AI-generated content may be incorrect.">
            <a:extLst>
              <a:ext uri="{FF2B5EF4-FFF2-40B4-BE49-F238E27FC236}">
                <a16:creationId xmlns:a16="http://schemas.microsoft.com/office/drawing/2014/main" id="{80446A0D-D09C-7A3F-429D-4F417DAA06C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744633" y="14425881"/>
            <a:ext cx="10823276" cy="7165640"/>
          </a:xfrm>
          <a:prstGeom prst="rect">
            <a:avLst/>
          </a:prstGeom>
        </p:spPr>
      </p:pic>
      <p:pic>
        <p:nvPicPr>
          <p:cNvPr id="36" name="Picture 35" descr="A math equations and formulas&#10;&#10;AI-generated content may be incorrect.">
            <a:extLst>
              <a:ext uri="{FF2B5EF4-FFF2-40B4-BE49-F238E27FC236}">
                <a16:creationId xmlns:a16="http://schemas.microsoft.com/office/drawing/2014/main" id="{0CB65644-75D6-A7AD-E2F1-22C758378E9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778046" y="7389980"/>
            <a:ext cx="10823276" cy="7165640"/>
          </a:xfrm>
          <a:prstGeom prst="rect">
            <a:avLst/>
          </a:prstGeom>
        </p:spPr>
      </p:pic>
      <p:pic>
        <p:nvPicPr>
          <p:cNvPr id="27" name="Picture 26" descr="A white sheet with black text&#10;&#10;AI-generated content may be incorrect.">
            <a:extLst>
              <a:ext uri="{FF2B5EF4-FFF2-40B4-BE49-F238E27FC236}">
                <a16:creationId xmlns:a16="http://schemas.microsoft.com/office/drawing/2014/main" id="{C2BBD8C6-7408-80AF-8791-2B4D29E5E49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2537" y="7424187"/>
            <a:ext cx="10823276" cy="7165640"/>
          </a:xfrm>
          <a:prstGeom prst="rect">
            <a:avLst/>
          </a:prstGeom>
        </p:spPr>
      </p:pic>
      <p:pic>
        <p:nvPicPr>
          <p:cNvPr id="23" name="Picture 22" descr="A math equations and formulas on a white background&#10;&#10;AI-generated content may be incorrect.">
            <a:extLst>
              <a:ext uri="{FF2B5EF4-FFF2-40B4-BE49-F238E27FC236}">
                <a16:creationId xmlns:a16="http://schemas.microsoft.com/office/drawing/2014/main" id="{D5ABC8EB-0B49-0A24-42C2-D886D7A0A51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7507" y="14379420"/>
            <a:ext cx="10823276" cy="7165640"/>
          </a:xfrm>
          <a:prstGeom prst="rect">
            <a:avLst/>
          </a:prstGeom>
        </p:spPr>
      </p:pic>
      <p:pic>
        <p:nvPicPr>
          <p:cNvPr id="29" name="Picture 28" descr="A math equation with text&#10;&#10;AI-generated content may be incorrect.">
            <a:extLst>
              <a:ext uri="{FF2B5EF4-FFF2-40B4-BE49-F238E27FC236}">
                <a16:creationId xmlns:a16="http://schemas.microsoft.com/office/drawing/2014/main" id="{5705FA61-193B-7446-83B9-640150E6FE3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430869" y="10961075"/>
            <a:ext cx="16056661" cy="10630446"/>
          </a:xfrm>
          <a:prstGeom prst="rect">
            <a:avLst/>
          </a:prstGeom>
        </p:spPr>
      </p:pic>
    </p:spTree>
    <p:extLst>
      <p:ext uri="{BB962C8B-B14F-4D97-AF65-F5344CB8AC3E}">
        <p14:creationId xmlns:p14="http://schemas.microsoft.com/office/powerpoint/2010/main" val="22225414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54652-6199-578B-5C46-4916FB2B78B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5A7ACE6C-C47D-57C7-8E4B-9EA294ED06C9}"/>
              </a:ext>
            </a:extLst>
          </p:cNvPr>
          <p:cNvSpPr/>
          <p:nvPr/>
        </p:nvSpPr>
        <p:spPr>
          <a:xfrm>
            <a:off x="11155680" y="7470648"/>
            <a:ext cx="10671048" cy="7013448"/>
          </a:xfrm>
          <a:prstGeom prst="rect">
            <a:avLst/>
          </a:prstGeom>
          <a:no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DD3C29F-8D80-572B-35CC-809691914B8D}"/>
              </a:ext>
            </a:extLst>
          </p:cNvPr>
          <p:cNvSpPr/>
          <p:nvPr/>
        </p:nvSpPr>
        <p:spPr>
          <a:xfrm>
            <a:off x="457200" y="457200"/>
            <a:ext cx="10671048" cy="7013448"/>
          </a:xfrm>
          <a:prstGeom prst="rect">
            <a:avLst/>
          </a:prstGeom>
          <a:solidFill>
            <a:srgbClr val="4169E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latin typeface="Arial" panose="020B0604020202020204" pitchFamily="34" charset="0"/>
                <a:cs typeface="Arial" panose="020B0604020202020204" pitchFamily="34" charset="0"/>
              </a:rPr>
              <a:t>Abstract</a:t>
            </a:r>
          </a:p>
          <a:p>
            <a:r>
              <a:rPr lang="en-US" sz="3000" dirty="0">
                <a:latin typeface="Arial" panose="020B0604020202020204" pitchFamily="34" charset="0"/>
                <a:cs typeface="Arial" panose="020B0604020202020204" pitchFamily="34" charset="0"/>
              </a:rPr>
              <a:t>The Sierpiński Carpet is a classic fractal obtained by taking a square, dividing it into 9 equal squares, removing the center square, and then repeating this process on the remaining 8 squares ad infinitum. It has many interesting properties and is subject to topological, analytic, and physical investigations. </a:t>
            </a:r>
          </a:p>
          <a:p>
            <a:endParaRPr lang="en-US" sz="3000" dirty="0">
              <a:latin typeface="Arial" panose="020B0604020202020204" pitchFamily="34" charset="0"/>
              <a:cs typeface="Arial" panose="020B0604020202020204" pitchFamily="34" charset="0"/>
            </a:endParaRPr>
          </a:p>
          <a:p>
            <a:r>
              <a:rPr lang="en-US" sz="3000" dirty="0">
                <a:latin typeface="Arial" panose="020B0604020202020204" pitchFamily="34" charset="0"/>
                <a:cs typeface="Arial" panose="020B0604020202020204" pitchFamily="34" charset="0"/>
              </a:rPr>
              <a:t>This poster aims to introduce the reader to several important properties of the Carpet, specifically that it is an iterated function system, a continuum, has a non-integer </a:t>
            </a:r>
            <a:r>
              <a:rPr lang="en-US" sz="3000" dirty="0" err="1">
                <a:latin typeface="Arial" panose="020B0604020202020204" pitchFamily="34" charset="0"/>
                <a:cs typeface="Arial" panose="020B0604020202020204" pitchFamily="34" charset="0"/>
              </a:rPr>
              <a:t>Hausdorff</a:t>
            </a:r>
            <a:r>
              <a:rPr lang="en-US" sz="3000" dirty="0">
                <a:latin typeface="Arial" panose="020B0604020202020204" pitchFamily="34" charset="0"/>
                <a:cs typeface="Arial" panose="020B0604020202020204" pitchFamily="34" charset="0"/>
              </a:rPr>
              <a:t> dimension, and that performing calculus on fractal spaces requires non-standard approaches.</a:t>
            </a:r>
            <a:endParaRPr lang="en-US" sz="50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2A305634-5D36-DA3B-50AE-730ADDC66BCC}"/>
              </a:ext>
            </a:extLst>
          </p:cNvPr>
          <p:cNvSpPr/>
          <p:nvPr/>
        </p:nvSpPr>
        <p:spPr>
          <a:xfrm>
            <a:off x="11155680" y="457200"/>
            <a:ext cx="10671048" cy="7013448"/>
          </a:xfrm>
          <a:prstGeom prst="rect">
            <a:avLst/>
          </a:prstGeom>
          <a:solidFill>
            <a:srgbClr val="4169E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8500" dirty="0">
                <a:latin typeface="Arial" panose="020B0604020202020204" pitchFamily="34" charset="0"/>
                <a:ea typeface="Cascadia Code" panose="020B0609020000020004" pitchFamily="49" charset="0"/>
                <a:cs typeface="Arial" panose="020B0604020202020204" pitchFamily="34" charset="0"/>
              </a:rPr>
              <a:t>Exploring the </a:t>
            </a:r>
          </a:p>
          <a:p>
            <a:pPr algn="ctr"/>
            <a:r>
              <a:rPr lang="en-US" sz="8500" dirty="0">
                <a:latin typeface="Arial" panose="020B0604020202020204" pitchFamily="34" charset="0"/>
                <a:ea typeface="Cascadia Code" panose="020B0609020000020004" pitchFamily="49" charset="0"/>
                <a:cs typeface="Arial" panose="020B0604020202020204" pitchFamily="34" charset="0"/>
              </a:rPr>
              <a:t>Sierpiński Carpet</a:t>
            </a:r>
          </a:p>
          <a:p>
            <a:pPr algn="ctr"/>
            <a:endParaRPr lang="en-US" sz="7200" dirty="0"/>
          </a:p>
          <a:p>
            <a:pPr algn="ctr"/>
            <a:r>
              <a:rPr lang="en-US" sz="5000" dirty="0">
                <a:latin typeface="Arial" panose="020B0604020202020204" pitchFamily="34" charset="0"/>
                <a:ea typeface="Cascadia Code" panose="020B0609020000020004" pitchFamily="49" charset="0"/>
                <a:cs typeface="Arial" panose="020B0604020202020204" pitchFamily="34" charset="0"/>
              </a:rPr>
              <a:t>James Hutchinson</a:t>
            </a:r>
          </a:p>
        </p:txBody>
      </p:sp>
      <p:sp>
        <p:nvSpPr>
          <p:cNvPr id="3" name="Rectangle 2">
            <a:extLst>
              <a:ext uri="{FF2B5EF4-FFF2-40B4-BE49-F238E27FC236}">
                <a16:creationId xmlns:a16="http://schemas.microsoft.com/office/drawing/2014/main" id="{1A69B901-7C49-1F61-B074-37EB7DD0BBBA}"/>
              </a:ext>
            </a:extLst>
          </p:cNvPr>
          <p:cNvSpPr/>
          <p:nvPr/>
        </p:nvSpPr>
        <p:spPr>
          <a:xfrm>
            <a:off x="21854160" y="457200"/>
            <a:ext cx="10671048" cy="7013448"/>
          </a:xfrm>
          <a:prstGeom prst="rect">
            <a:avLst/>
          </a:prstGeom>
          <a:solidFill>
            <a:srgbClr val="4169E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latin typeface="Arial" panose="020B0604020202020204" pitchFamily="34" charset="0"/>
                <a:cs typeface="Arial" panose="020B0604020202020204" pitchFamily="34" charset="0"/>
              </a:rPr>
              <a:t>References</a:t>
            </a:r>
          </a:p>
          <a:p>
            <a:endParaRPr lang="en-US" sz="20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a:t>
            </a:r>
            <a:r>
              <a:rPr lang="en-US" sz="2400" dirty="0">
                <a:solidFill>
                  <a:schemeClr val="bg1"/>
                </a:solidFill>
                <a:latin typeface="Arial" panose="020B0604020202020204" pitchFamily="34" charset="0"/>
                <a:cs typeface="Arial" panose="020B0604020202020204" pitchFamily="34" charset="0"/>
              </a:rPr>
              <a:t>1] </a:t>
            </a:r>
            <a:r>
              <a:rPr lang="pt-BR" sz="2400" dirty="0">
                <a:solidFill>
                  <a:schemeClr val="bg1"/>
                </a:solidFill>
                <a:latin typeface="Arial" panose="020B0604020202020204" pitchFamily="34" charset="0"/>
                <a:cs typeface="Arial" panose="020B0604020202020204" pitchFamily="34" charset="0"/>
              </a:rPr>
              <a:t>Falconer, K. (2003). Fractal geometry. https://doi.org/10.1002/0470013850</a:t>
            </a:r>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[2] Nadler, S. B. (1992). Continuum Theory: An Introduction.</a:t>
            </a:r>
          </a:p>
          <a:p>
            <a:r>
              <a:rPr lang="en-US" sz="2400" dirty="0">
                <a:solidFill>
                  <a:schemeClr val="bg1"/>
                </a:solidFill>
                <a:latin typeface="Arial" panose="020B0604020202020204" pitchFamily="34" charset="0"/>
                <a:cs typeface="Arial" panose="020B0604020202020204" pitchFamily="34" charset="0"/>
              </a:rPr>
              <a:t>[3] Ortiz, J. P., Ortiz, M. P., Martínez-Cruz, M., &amp; </a:t>
            </a:r>
            <a:r>
              <a:rPr lang="en-US" sz="2400" dirty="0" err="1">
                <a:solidFill>
                  <a:schemeClr val="bg1"/>
                </a:solidFill>
                <a:latin typeface="Arial" panose="020B0604020202020204" pitchFamily="34" charset="0"/>
                <a:cs typeface="Arial" panose="020B0604020202020204" pitchFamily="34" charset="0"/>
              </a:rPr>
              <a:t>Balankin</a:t>
            </a:r>
            <a:r>
              <a:rPr lang="en-US" sz="2400" dirty="0">
                <a:solidFill>
                  <a:schemeClr val="bg1"/>
                </a:solidFill>
                <a:latin typeface="Arial" panose="020B0604020202020204" pitchFamily="34" charset="0"/>
                <a:cs typeface="Arial" panose="020B0604020202020204" pitchFamily="34" charset="0"/>
              </a:rPr>
              <a:t>, A. S. (2023). A </a:t>
            </a:r>
            <a:r>
              <a:rPr lang="en-US" sz="2400" b="0" i="0" dirty="0">
                <a:solidFill>
                  <a:schemeClr val="bg1"/>
                </a:solidFill>
                <a:effectLst/>
                <a:latin typeface="Arial" panose="020B0604020202020204" pitchFamily="34" charset="0"/>
                <a:cs typeface="Arial" panose="020B0604020202020204" pitchFamily="34" charset="0"/>
              </a:rPr>
              <a:t>Brief Survey of </a:t>
            </a:r>
            <a:r>
              <a:rPr lang="en-US" sz="2400" dirty="0">
                <a:latin typeface="Arial" panose="020B0604020202020204" pitchFamily="34" charset="0"/>
                <a:cs typeface="Arial" panose="020B0604020202020204" pitchFamily="34" charset="0"/>
              </a:rPr>
              <a:t>Paradigmatic Fractals from a Topological Perspective. Fractal and Fractional, 7(8), 597. https://doi.org/10.3390/fractalfract7080597</a:t>
            </a:r>
          </a:p>
          <a:p>
            <a:r>
              <a:rPr lang="en-US" sz="2400" dirty="0">
                <a:latin typeface="Arial" panose="020B0604020202020204" pitchFamily="34" charset="0"/>
                <a:cs typeface="Arial" panose="020B0604020202020204" pitchFamily="34" charset="0"/>
              </a:rPr>
              <a:t>[4] </a:t>
            </a:r>
            <a:r>
              <a:rPr lang="en-US" sz="2400" dirty="0" err="1">
                <a:latin typeface="Arial" panose="020B0604020202020204" pitchFamily="34" charset="0"/>
                <a:cs typeface="Arial" panose="020B0604020202020204" pitchFamily="34" charset="0"/>
              </a:rPr>
              <a:t>Balankin</a:t>
            </a:r>
            <a:r>
              <a:rPr lang="en-US" sz="2400" dirty="0">
                <a:latin typeface="Arial" panose="020B0604020202020204" pitchFamily="34" charset="0"/>
                <a:cs typeface="Arial" panose="020B0604020202020204" pitchFamily="34" charset="0"/>
              </a:rPr>
              <a:t>, A. S. (2017). The topological </a:t>
            </a:r>
            <a:r>
              <a:rPr lang="en-US" sz="2400" dirty="0" err="1">
                <a:latin typeface="Arial" panose="020B0604020202020204" pitchFamily="34" charset="0"/>
                <a:cs typeface="Arial" panose="020B0604020202020204" pitchFamily="34" charset="0"/>
              </a:rPr>
              <a:t>Hausdorff</a:t>
            </a:r>
            <a:r>
              <a:rPr lang="en-US" sz="2400" dirty="0">
                <a:latin typeface="Arial" panose="020B0604020202020204" pitchFamily="34" charset="0"/>
                <a:cs typeface="Arial" panose="020B0604020202020204" pitchFamily="34" charset="0"/>
              </a:rPr>
              <a:t> dimension and transport properties of Sierpiński carpets. Physics Letters A, 381(34), 2801–2808. https://doi.org/10.1016/j.physleta.2017.06.049</a:t>
            </a:r>
          </a:p>
          <a:p>
            <a:r>
              <a:rPr lang="en-US" sz="2400" dirty="0">
                <a:latin typeface="Arial" panose="020B0604020202020204" pitchFamily="34" charset="0"/>
                <a:cs typeface="Arial" panose="020B0604020202020204" pitchFamily="34" charset="0"/>
              </a:rPr>
              <a:t>[5] </a:t>
            </a:r>
            <a:r>
              <a:rPr lang="en-US" sz="2400" dirty="0" err="1">
                <a:latin typeface="Arial" panose="020B0604020202020204" pitchFamily="34" charset="0"/>
                <a:cs typeface="Arial" panose="020B0604020202020204" pitchFamily="34" charset="0"/>
              </a:rPr>
              <a:t>Balankin</a:t>
            </a:r>
            <a:r>
              <a:rPr lang="en-US" sz="2400" dirty="0">
                <a:latin typeface="Arial" panose="020B0604020202020204" pitchFamily="34" charset="0"/>
                <a:cs typeface="Arial" panose="020B0604020202020204" pitchFamily="34" charset="0"/>
              </a:rPr>
              <a:t>, A. S., &amp; Mena, B. (2023). Vector differential operators in a fractional dimensional space, on fractals, and in fractal continua. Chaos Solitons &amp; Fractals, 168, 113203. https://doi.org/10.1016/j.chaos.2023.113203</a:t>
            </a:r>
          </a:p>
        </p:txBody>
      </p:sp>
      <p:sp>
        <p:nvSpPr>
          <p:cNvPr id="9" name="Rectangle 8">
            <a:extLst>
              <a:ext uri="{FF2B5EF4-FFF2-40B4-BE49-F238E27FC236}">
                <a16:creationId xmlns:a16="http://schemas.microsoft.com/office/drawing/2014/main" id="{261659A3-82EA-BD81-2138-45EE80843D03}"/>
              </a:ext>
            </a:extLst>
          </p:cNvPr>
          <p:cNvSpPr/>
          <p:nvPr/>
        </p:nvSpPr>
        <p:spPr>
          <a:xfrm>
            <a:off x="21854160" y="7470648"/>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Calculus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Most fractals are too ‘rough’ to be differentiable in the standard sense, so different approaches are needed. Some use fractional calculus like the below Laplace operator.</a:t>
            </a: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This formula has been used to describe physical phenomena in low dimensional semiconductors [5].</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There is much math to be discovered, and that is the future of this research project.</a:t>
            </a:r>
          </a:p>
        </p:txBody>
      </p:sp>
      <p:sp>
        <p:nvSpPr>
          <p:cNvPr id="11" name="Rectangle 10">
            <a:extLst>
              <a:ext uri="{FF2B5EF4-FFF2-40B4-BE49-F238E27FC236}">
                <a16:creationId xmlns:a16="http://schemas.microsoft.com/office/drawing/2014/main" id="{5CB8703B-9892-5311-1500-F689D0E27365}"/>
              </a:ext>
            </a:extLst>
          </p:cNvPr>
          <p:cNvSpPr/>
          <p:nvPr/>
        </p:nvSpPr>
        <p:spPr>
          <a:xfrm>
            <a:off x="11155680" y="14484096"/>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Dimensions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One way to define a </a:t>
            </a:r>
            <a:r>
              <a:rPr lang="en-US" sz="3000" b="1" dirty="0">
                <a:solidFill>
                  <a:schemeClr val="tx1"/>
                </a:solidFill>
                <a:latin typeface="Arial" panose="020B0604020202020204" pitchFamily="34" charset="0"/>
                <a:cs typeface="Arial" panose="020B0604020202020204" pitchFamily="34" charset="0"/>
              </a:rPr>
              <a:t>fractal</a:t>
            </a:r>
            <a:r>
              <a:rPr lang="en-US" sz="3000" dirty="0">
                <a:solidFill>
                  <a:schemeClr val="tx1"/>
                </a:solidFill>
                <a:latin typeface="Arial" panose="020B0604020202020204" pitchFamily="34" charset="0"/>
                <a:cs typeface="Arial" panose="020B0604020202020204" pitchFamily="34" charset="0"/>
              </a:rPr>
              <a:t> is an object whose </a:t>
            </a:r>
            <a:r>
              <a:rPr lang="en-US" sz="3000" dirty="0" err="1">
                <a:solidFill>
                  <a:schemeClr val="tx1"/>
                </a:solidFill>
                <a:latin typeface="Arial" panose="020B0604020202020204" pitchFamily="34" charset="0"/>
                <a:cs typeface="Arial" panose="020B0604020202020204" pitchFamily="34" charset="0"/>
              </a:rPr>
              <a:t>Hausdorff</a:t>
            </a:r>
            <a:r>
              <a:rPr lang="en-US" sz="3000" dirty="0">
                <a:solidFill>
                  <a:schemeClr val="tx1"/>
                </a:solidFill>
                <a:latin typeface="Arial" panose="020B0604020202020204" pitchFamily="34" charset="0"/>
                <a:cs typeface="Arial" panose="020B0604020202020204" pitchFamily="34" charset="0"/>
              </a:rPr>
              <a:t> dimension (D) is greater than its topological dimension (d). D is the </a:t>
            </a:r>
            <a:r>
              <a:rPr lang="en-US" sz="3000" dirty="0" err="1">
                <a:solidFill>
                  <a:schemeClr val="tx1"/>
                </a:solidFill>
                <a:latin typeface="Arial" panose="020B0604020202020204" pitchFamily="34" charset="0"/>
                <a:cs typeface="Arial" panose="020B0604020202020204" pitchFamily="34" charset="0"/>
              </a:rPr>
              <a:t>Hausdorff</a:t>
            </a:r>
            <a:r>
              <a:rPr lang="en-US" sz="3000" dirty="0">
                <a:solidFill>
                  <a:schemeClr val="tx1"/>
                </a:solidFill>
                <a:latin typeface="Arial" panose="020B0604020202020204" pitchFamily="34" charset="0"/>
                <a:cs typeface="Arial" panose="020B0604020202020204" pitchFamily="34" charset="0"/>
              </a:rPr>
              <a:t> dimension and d is the topological, usual dimension [3].</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Notice that when you shrink down the carpet by a factor of </a:t>
            </a:r>
            <a:r>
              <a:rPr lang="en-US" sz="3000" b="1" dirty="0">
                <a:solidFill>
                  <a:schemeClr val="tx1"/>
                </a:solidFill>
                <a:latin typeface="Arial" panose="020B0604020202020204" pitchFamily="34" charset="0"/>
                <a:cs typeface="Arial" panose="020B0604020202020204" pitchFamily="34" charset="0"/>
              </a:rPr>
              <a:t>3</a:t>
            </a:r>
            <a:r>
              <a:rPr lang="en-US" sz="3000" dirty="0">
                <a:solidFill>
                  <a:schemeClr val="tx1"/>
                </a:solidFill>
                <a:latin typeface="Arial" panose="020B0604020202020204" pitchFamily="34" charset="0"/>
                <a:cs typeface="Arial" panose="020B0604020202020204" pitchFamily="34" charset="0"/>
              </a:rPr>
              <a:t>, then you can fit </a:t>
            </a:r>
            <a:r>
              <a:rPr lang="en-US" sz="3000" b="1" dirty="0">
                <a:solidFill>
                  <a:schemeClr val="tx1"/>
                </a:solidFill>
                <a:latin typeface="Arial" panose="020B0604020202020204" pitchFamily="34" charset="0"/>
                <a:cs typeface="Arial" panose="020B0604020202020204" pitchFamily="34" charset="0"/>
              </a:rPr>
              <a:t>8</a:t>
            </a:r>
            <a:r>
              <a:rPr lang="en-US" sz="3000" dirty="0">
                <a:solidFill>
                  <a:schemeClr val="tx1"/>
                </a:solidFill>
                <a:latin typeface="Arial" panose="020B0604020202020204" pitchFamily="34" charset="0"/>
                <a:cs typeface="Arial" panose="020B0604020202020204" pitchFamily="34" charset="0"/>
              </a:rPr>
              <a:t> of those copies into the original. This is one way to measure non-integer dimension. There are many other kinds of dimension, all with important roles in characterizing fractals and performing calculus on these spaces.</a:t>
            </a:r>
          </a:p>
        </p:txBody>
      </p:sp>
      <p:sp>
        <p:nvSpPr>
          <p:cNvPr id="12" name="Rectangle 11">
            <a:extLst>
              <a:ext uri="{FF2B5EF4-FFF2-40B4-BE49-F238E27FC236}">
                <a16:creationId xmlns:a16="http://schemas.microsoft.com/office/drawing/2014/main" id="{8515D964-E9D4-B86E-C904-1F7F10187E01}"/>
              </a:ext>
            </a:extLst>
          </p:cNvPr>
          <p:cNvSpPr/>
          <p:nvPr/>
        </p:nvSpPr>
        <p:spPr>
          <a:xfrm>
            <a:off x="21854160" y="14484096"/>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Applications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 study of fractal dynamics and specifically the Sierpiński Carpet has applications in modelling self-similar structures and porous materials. There is literature on the transport and flow properties of Sierpiński Carpets, so there’s direct application to fluid, heat, and electrical dynamics. Some antennas and electrical circuits are designed around Sierpiński Carpets.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There is a relationship between measures of fractal dimension and how diffusion occurs through similar physical media [4].</a:t>
            </a:r>
          </a:p>
        </p:txBody>
      </p:sp>
      <p:pic>
        <p:nvPicPr>
          <p:cNvPr id="22" name="Picture 21">
            <a:extLst>
              <a:ext uri="{FF2B5EF4-FFF2-40B4-BE49-F238E27FC236}">
                <a16:creationId xmlns:a16="http://schemas.microsoft.com/office/drawing/2014/main" id="{1CE46DAF-E4FF-50A2-892B-18285F73C3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8800" y="7772400"/>
            <a:ext cx="6400800" cy="6400800"/>
          </a:xfrm>
          <a:prstGeom prst="rect">
            <a:avLst/>
          </a:prstGeom>
        </p:spPr>
      </p:pic>
      <p:sp>
        <p:nvSpPr>
          <p:cNvPr id="24" name="TextBox 23">
            <a:extLst>
              <a:ext uri="{FF2B5EF4-FFF2-40B4-BE49-F238E27FC236}">
                <a16:creationId xmlns:a16="http://schemas.microsoft.com/office/drawing/2014/main" id="{0D321ADE-99EF-33EB-BCAA-66C8FD02A3D2}"/>
              </a:ext>
            </a:extLst>
          </p:cNvPr>
          <p:cNvSpPr txBox="1"/>
          <p:nvPr/>
        </p:nvSpPr>
        <p:spPr>
          <a:xfrm>
            <a:off x="12834650" y="13973145"/>
            <a:ext cx="724910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Figure 1. Fourth-order approximation of the Sierpiński Carpet</a:t>
            </a:r>
          </a:p>
        </p:txBody>
      </p:sp>
      <p:grpSp>
        <p:nvGrpSpPr>
          <p:cNvPr id="17" name="Group 16">
            <a:extLst>
              <a:ext uri="{FF2B5EF4-FFF2-40B4-BE49-F238E27FC236}">
                <a16:creationId xmlns:a16="http://schemas.microsoft.com/office/drawing/2014/main" id="{DAE7F400-5C20-90AC-D079-B7AB3C664F98}"/>
              </a:ext>
            </a:extLst>
          </p:cNvPr>
          <p:cNvGrpSpPr/>
          <p:nvPr/>
        </p:nvGrpSpPr>
        <p:grpSpPr>
          <a:xfrm>
            <a:off x="457200" y="14484096"/>
            <a:ext cx="10671048" cy="7013449"/>
            <a:chOff x="457200" y="14484096"/>
            <a:chExt cx="10671048" cy="7013449"/>
          </a:xfrm>
        </p:grpSpPr>
        <p:sp>
          <p:nvSpPr>
            <p:cNvPr id="10" name="Rectangle 9">
              <a:extLst>
                <a:ext uri="{FF2B5EF4-FFF2-40B4-BE49-F238E27FC236}">
                  <a16:creationId xmlns:a16="http://schemas.microsoft.com/office/drawing/2014/main" id="{8B8A5CAF-DEB0-A57F-AF73-2B3C76B3B097}"/>
                </a:ext>
              </a:extLst>
            </p:cNvPr>
            <p:cNvSpPr/>
            <p:nvPr/>
          </p:nvSpPr>
          <p:spPr>
            <a:xfrm>
              <a:off x="457200" y="14484096"/>
              <a:ext cx="10671048" cy="7013449"/>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Continuum</a:t>
              </a:r>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A </a:t>
              </a:r>
              <a:r>
                <a:rPr lang="en-US" sz="3000" b="1" dirty="0">
                  <a:solidFill>
                    <a:schemeClr val="tx1"/>
                  </a:solidFill>
                  <a:latin typeface="Arial" panose="020B0604020202020204" pitchFamily="34" charset="0"/>
                  <a:cs typeface="Arial" panose="020B0604020202020204" pitchFamily="34" charset="0"/>
                </a:rPr>
                <a:t>continuum</a:t>
              </a:r>
              <a:r>
                <a:rPr lang="en-US" sz="3000" dirty="0">
                  <a:solidFill>
                    <a:schemeClr val="tx1"/>
                  </a:solidFill>
                  <a:latin typeface="Arial" panose="020B0604020202020204" pitchFamily="34" charset="0"/>
                  <a:cs typeface="Arial" panose="020B0604020202020204" pitchFamily="34" charset="0"/>
                </a:rPr>
                <a:t> is a non-empty compact connected metric space. Each iteration is a continuum, but we need to show that the end result is also a continuum.</a:t>
              </a:r>
            </a:p>
            <a:p>
              <a:r>
                <a:rPr lang="en-US" sz="3000" dirty="0">
                  <a:solidFill>
                    <a:schemeClr val="tx1"/>
                  </a:solidFill>
                  <a:latin typeface="Arial" panose="020B0604020202020204" pitchFamily="34" charset="0"/>
                  <a:cs typeface="Arial" panose="020B0604020202020204" pitchFamily="34" charset="0"/>
                </a:rPr>
                <a:t>The intersection of a nested sequence of continua is itself a continuum [2]. Using De Morgan’s laws, we see that for each iteration we have</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Then we show via induction that </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So clearly						and thus the Sierpiński Carpet is a continuum. This is relevant to the study of calculus on this fractal.</a:t>
              </a:r>
            </a:p>
          </p:txBody>
        </p:sp>
        <p:pic>
          <p:nvPicPr>
            <p:cNvPr id="34" name="Picture 33">
              <a:extLst>
                <a:ext uri="{FF2B5EF4-FFF2-40B4-BE49-F238E27FC236}">
                  <a16:creationId xmlns:a16="http://schemas.microsoft.com/office/drawing/2014/main" id="{A900B93C-1D56-BD53-3A54-E09AA4C47F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056" y="18475918"/>
              <a:ext cx="9656847" cy="414456"/>
            </a:xfrm>
            <a:prstGeom prst="rect">
              <a:avLst/>
            </a:prstGeom>
          </p:spPr>
        </p:pic>
        <p:pic>
          <p:nvPicPr>
            <p:cNvPr id="38" name="Picture 37" descr="A black background with a black square&#10;&#10;AI-generated content may be incorrect.">
              <a:extLst>
                <a:ext uri="{FF2B5EF4-FFF2-40B4-BE49-F238E27FC236}">
                  <a16:creationId xmlns:a16="http://schemas.microsoft.com/office/drawing/2014/main" id="{96B6C4F7-7D00-D3E7-E2C5-1464792CC1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056" y="19371921"/>
              <a:ext cx="5129984" cy="486464"/>
            </a:xfrm>
            <a:prstGeom prst="rect">
              <a:avLst/>
            </a:prstGeom>
          </p:spPr>
        </p:pic>
        <p:pic>
          <p:nvPicPr>
            <p:cNvPr id="40" name="Picture 39">
              <a:extLst>
                <a:ext uri="{FF2B5EF4-FFF2-40B4-BE49-F238E27FC236}">
                  <a16:creationId xmlns:a16="http://schemas.microsoft.com/office/drawing/2014/main" id="{624697B9-BA6D-4C7E-92C2-E48CFF219C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6826" y="19901837"/>
              <a:ext cx="2038095" cy="438095"/>
            </a:xfrm>
            <a:prstGeom prst="rect">
              <a:avLst/>
            </a:prstGeom>
          </p:spPr>
        </p:pic>
      </p:grpSp>
      <p:pic>
        <p:nvPicPr>
          <p:cNvPr id="44" name="Picture 43" descr="A black background with a black square&#10;&#10;AI-generated content may be incorrect.">
            <a:extLst>
              <a:ext uri="{FF2B5EF4-FFF2-40B4-BE49-F238E27FC236}">
                <a16:creationId xmlns:a16="http://schemas.microsoft.com/office/drawing/2014/main" id="{D8228E1E-BABE-A503-79CD-5C44EDB844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06705" y="14891361"/>
            <a:ext cx="5276190" cy="1123810"/>
          </a:xfrm>
          <a:prstGeom prst="rect">
            <a:avLst/>
          </a:prstGeom>
        </p:spPr>
      </p:pic>
      <p:pic>
        <p:nvPicPr>
          <p:cNvPr id="46" name="Picture 45" descr="A black background with a black square&#10;&#10;AI-generated content may be incorrect.">
            <a:extLst>
              <a:ext uri="{FF2B5EF4-FFF2-40B4-BE49-F238E27FC236}">
                <a16:creationId xmlns:a16="http://schemas.microsoft.com/office/drawing/2014/main" id="{1962156F-E424-BE39-60D2-EC67A54DE2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485843" y="11007007"/>
            <a:ext cx="9407682" cy="967482"/>
          </a:xfrm>
          <a:prstGeom prst="rect">
            <a:avLst/>
          </a:prstGeom>
        </p:spPr>
      </p:pic>
      <p:grpSp>
        <p:nvGrpSpPr>
          <p:cNvPr id="6" name="Group 5">
            <a:extLst>
              <a:ext uri="{FF2B5EF4-FFF2-40B4-BE49-F238E27FC236}">
                <a16:creationId xmlns:a16="http://schemas.microsoft.com/office/drawing/2014/main" id="{BD7217D5-6271-09B1-65F1-0228B5A394B7}"/>
              </a:ext>
            </a:extLst>
          </p:cNvPr>
          <p:cNvGrpSpPr/>
          <p:nvPr/>
        </p:nvGrpSpPr>
        <p:grpSpPr>
          <a:xfrm>
            <a:off x="457200" y="7470648"/>
            <a:ext cx="10671048" cy="7013448"/>
            <a:chOff x="457200" y="7470648"/>
            <a:chExt cx="10671048" cy="7013448"/>
          </a:xfrm>
        </p:grpSpPr>
        <p:sp>
          <p:nvSpPr>
            <p:cNvPr id="4" name="Rectangle 3">
              <a:extLst>
                <a:ext uri="{FF2B5EF4-FFF2-40B4-BE49-F238E27FC236}">
                  <a16:creationId xmlns:a16="http://schemas.microsoft.com/office/drawing/2014/main" id="{CE232F3E-5F5F-B9C6-B02C-E109FE3C5F4C}"/>
                </a:ext>
              </a:extLst>
            </p:cNvPr>
            <p:cNvSpPr/>
            <p:nvPr/>
          </p:nvSpPr>
          <p:spPr>
            <a:xfrm>
              <a:off x="457200" y="7470648"/>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Iterated Function System (IFS)</a:t>
              </a:r>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Given the following transformations:</a:t>
              </a: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and 							  , we have the Sierpiński Carpet X equal to</a:t>
              </a:r>
            </a:p>
            <a:p>
              <a:r>
                <a:rPr lang="en-US" sz="3000" dirty="0">
                  <a:solidFill>
                    <a:schemeClr val="tx1"/>
                  </a:solidFill>
                  <a:latin typeface="Arial" panose="020B0604020202020204" pitchFamily="34" charset="0"/>
                  <a:cs typeface="Arial" panose="020B0604020202020204" pitchFamily="34" charset="0"/>
                </a:rPr>
                <a:t>																	.</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 Sierpiński Carpet is the unique fixed set under this mapping and is called an attractor [1].</a:t>
              </a:r>
            </a:p>
          </p:txBody>
        </p:sp>
        <p:pic>
          <p:nvPicPr>
            <p:cNvPr id="30" name="Picture 29">
              <a:extLst>
                <a:ext uri="{FF2B5EF4-FFF2-40B4-BE49-F238E27FC236}">
                  <a16:creationId xmlns:a16="http://schemas.microsoft.com/office/drawing/2014/main" id="{C3D4C648-B5D1-25D0-8B64-6C676E49A8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2270" y="11502705"/>
              <a:ext cx="3102651" cy="413686"/>
            </a:xfrm>
            <a:prstGeom prst="rect">
              <a:avLst/>
            </a:prstGeom>
          </p:spPr>
        </p:pic>
        <p:pic>
          <p:nvPicPr>
            <p:cNvPr id="32" name="Picture 31">
              <a:extLst>
                <a:ext uri="{FF2B5EF4-FFF2-40B4-BE49-F238E27FC236}">
                  <a16:creationId xmlns:a16="http://schemas.microsoft.com/office/drawing/2014/main" id="{2ADB454C-4927-D193-8BF4-FAC8DE1BE54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02151" y="11916391"/>
              <a:ext cx="5847619" cy="1352381"/>
            </a:xfrm>
            <a:prstGeom prst="rect">
              <a:avLst/>
            </a:prstGeom>
          </p:spPr>
        </p:pic>
        <p:pic>
          <p:nvPicPr>
            <p:cNvPr id="54" name="Picture 53">
              <a:extLst>
                <a:ext uri="{FF2B5EF4-FFF2-40B4-BE49-F238E27FC236}">
                  <a16:creationId xmlns:a16="http://schemas.microsoft.com/office/drawing/2014/main" id="{65C2927E-102F-CEC9-7BA0-EB3ABE11550D}"/>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5056" y="9256074"/>
              <a:ext cx="7857944" cy="2062614"/>
            </a:xfrm>
            <a:prstGeom prst="rect">
              <a:avLst/>
            </a:prstGeom>
          </p:spPr>
        </p:pic>
      </p:grpSp>
      <p:pic>
        <p:nvPicPr>
          <p:cNvPr id="36" name="Picture 35" descr="A math equations and formulas&#10;&#10;AI-generated content may be incorrect.">
            <a:extLst>
              <a:ext uri="{FF2B5EF4-FFF2-40B4-BE49-F238E27FC236}">
                <a16:creationId xmlns:a16="http://schemas.microsoft.com/office/drawing/2014/main" id="{DC945E49-7DDB-A9D9-C1EA-13FCE118E08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778046" y="7389980"/>
            <a:ext cx="10823276" cy="7165640"/>
          </a:xfrm>
          <a:prstGeom prst="rect">
            <a:avLst/>
          </a:prstGeom>
        </p:spPr>
      </p:pic>
      <p:pic>
        <p:nvPicPr>
          <p:cNvPr id="27" name="Picture 26" descr="A white sheet with black text&#10;&#10;AI-generated content may be incorrect.">
            <a:extLst>
              <a:ext uri="{FF2B5EF4-FFF2-40B4-BE49-F238E27FC236}">
                <a16:creationId xmlns:a16="http://schemas.microsoft.com/office/drawing/2014/main" id="{53EC689B-7989-5E50-46C1-D086416782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2537" y="7424187"/>
            <a:ext cx="10823276" cy="7165640"/>
          </a:xfrm>
          <a:prstGeom prst="rect">
            <a:avLst/>
          </a:prstGeom>
        </p:spPr>
      </p:pic>
      <p:pic>
        <p:nvPicPr>
          <p:cNvPr id="23" name="Picture 22" descr="A math equations and formulas on a white background&#10;&#10;AI-generated content may be incorrect.">
            <a:extLst>
              <a:ext uri="{FF2B5EF4-FFF2-40B4-BE49-F238E27FC236}">
                <a16:creationId xmlns:a16="http://schemas.microsoft.com/office/drawing/2014/main" id="{96910495-D9EF-C27D-A294-63265F77F6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7507" y="14379420"/>
            <a:ext cx="10823276" cy="7165640"/>
          </a:xfrm>
          <a:prstGeom prst="rect">
            <a:avLst/>
          </a:prstGeom>
        </p:spPr>
      </p:pic>
      <p:pic>
        <p:nvPicPr>
          <p:cNvPr id="29" name="Picture 28" descr="A math equation with text&#10;&#10;AI-generated content may be incorrect.">
            <a:extLst>
              <a:ext uri="{FF2B5EF4-FFF2-40B4-BE49-F238E27FC236}">
                <a16:creationId xmlns:a16="http://schemas.microsoft.com/office/drawing/2014/main" id="{2A898E0F-8990-9946-68D2-3998EA2F69B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073585" y="14425881"/>
            <a:ext cx="10823276" cy="7165640"/>
          </a:xfrm>
          <a:prstGeom prst="rect">
            <a:avLst/>
          </a:prstGeom>
        </p:spPr>
      </p:pic>
      <p:pic>
        <p:nvPicPr>
          <p:cNvPr id="33" name="Picture 32" descr="A white text on a blue background&#10;&#10;AI-generated content may be incorrect.">
            <a:extLst>
              <a:ext uri="{FF2B5EF4-FFF2-40B4-BE49-F238E27FC236}">
                <a16:creationId xmlns:a16="http://schemas.microsoft.com/office/drawing/2014/main" id="{7E45B4CD-464D-72E2-2367-B9013FA6469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459200" y="10926616"/>
            <a:ext cx="16108709" cy="10664905"/>
          </a:xfrm>
          <a:prstGeom prst="rect">
            <a:avLst/>
          </a:prstGeom>
        </p:spPr>
      </p:pic>
    </p:spTree>
    <p:extLst>
      <p:ext uri="{BB962C8B-B14F-4D97-AF65-F5344CB8AC3E}">
        <p14:creationId xmlns:p14="http://schemas.microsoft.com/office/powerpoint/2010/main" val="10557271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3E4DE-4DD4-C1D5-B8B4-93249749694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21D2983-8DFA-3DAB-D780-E910A943B000}"/>
              </a:ext>
            </a:extLst>
          </p:cNvPr>
          <p:cNvSpPr/>
          <p:nvPr/>
        </p:nvSpPr>
        <p:spPr>
          <a:xfrm>
            <a:off x="11155680" y="7470648"/>
            <a:ext cx="10671048" cy="7013448"/>
          </a:xfrm>
          <a:prstGeom prst="rect">
            <a:avLst/>
          </a:prstGeom>
          <a:no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0DBCA7-9841-294F-0277-02322AA1D17E}"/>
              </a:ext>
            </a:extLst>
          </p:cNvPr>
          <p:cNvSpPr/>
          <p:nvPr/>
        </p:nvSpPr>
        <p:spPr>
          <a:xfrm>
            <a:off x="457200" y="457200"/>
            <a:ext cx="10671048" cy="7013448"/>
          </a:xfrm>
          <a:prstGeom prst="rect">
            <a:avLst/>
          </a:prstGeom>
          <a:solidFill>
            <a:srgbClr val="4169E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latin typeface="Arial" panose="020B0604020202020204" pitchFamily="34" charset="0"/>
                <a:cs typeface="Arial" panose="020B0604020202020204" pitchFamily="34" charset="0"/>
              </a:rPr>
              <a:t>Abstract</a:t>
            </a:r>
          </a:p>
          <a:p>
            <a:r>
              <a:rPr lang="en-US" sz="3000" dirty="0">
                <a:latin typeface="Arial" panose="020B0604020202020204" pitchFamily="34" charset="0"/>
                <a:cs typeface="Arial" panose="020B0604020202020204" pitchFamily="34" charset="0"/>
              </a:rPr>
              <a:t>The Sierpiński Carpet is a classic fractal obtained by taking a square, dividing it into 9 equal squares, removing the center square, and then repeating this process on the remaining 8 squares ad infinitum. It has many interesting properties and is subject to topological, analytic, and physical investigations. </a:t>
            </a:r>
          </a:p>
          <a:p>
            <a:endParaRPr lang="en-US" sz="3000" dirty="0">
              <a:latin typeface="Arial" panose="020B0604020202020204" pitchFamily="34" charset="0"/>
              <a:cs typeface="Arial" panose="020B0604020202020204" pitchFamily="34" charset="0"/>
            </a:endParaRPr>
          </a:p>
          <a:p>
            <a:r>
              <a:rPr lang="en-US" sz="3000" dirty="0">
                <a:latin typeface="Arial" panose="020B0604020202020204" pitchFamily="34" charset="0"/>
                <a:cs typeface="Arial" panose="020B0604020202020204" pitchFamily="34" charset="0"/>
              </a:rPr>
              <a:t>This poster aims to introduce the reader to several important properties of the Carpet, specifically that it is an iterated function system, a continuum, has a non-integer </a:t>
            </a:r>
            <a:r>
              <a:rPr lang="en-US" sz="3000" dirty="0" err="1">
                <a:latin typeface="Arial" panose="020B0604020202020204" pitchFamily="34" charset="0"/>
                <a:cs typeface="Arial" panose="020B0604020202020204" pitchFamily="34" charset="0"/>
              </a:rPr>
              <a:t>Hausdorff</a:t>
            </a:r>
            <a:r>
              <a:rPr lang="en-US" sz="3000" dirty="0">
                <a:latin typeface="Arial" panose="020B0604020202020204" pitchFamily="34" charset="0"/>
                <a:cs typeface="Arial" panose="020B0604020202020204" pitchFamily="34" charset="0"/>
              </a:rPr>
              <a:t> dimension, and that performing calculus on fractal spaces requires non-standard approaches.</a:t>
            </a:r>
            <a:endParaRPr lang="en-US" sz="50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7FC2D12F-CD0F-3944-3EBB-4D6694802A7B}"/>
              </a:ext>
            </a:extLst>
          </p:cNvPr>
          <p:cNvSpPr/>
          <p:nvPr/>
        </p:nvSpPr>
        <p:spPr>
          <a:xfrm>
            <a:off x="11155680" y="457200"/>
            <a:ext cx="10671048" cy="7013448"/>
          </a:xfrm>
          <a:prstGeom prst="rect">
            <a:avLst/>
          </a:prstGeom>
          <a:solidFill>
            <a:srgbClr val="4169E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8500" dirty="0">
                <a:latin typeface="Arial" panose="020B0604020202020204" pitchFamily="34" charset="0"/>
                <a:ea typeface="Cascadia Code" panose="020B0609020000020004" pitchFamily="49" charset="0"/>
                <a:cs typeface="Arial" panose="020B0604020202020204" pitchFamily="34" charset="0"/>
              </a:rPr>
              <a:t>Exploring the </a:t>
            </a:r>
          </a:p>
          <a:p>
            <a:pPr algn="ctr"/>
            <a:r>
              <a:rPr lang="en-US" sz="8500" dirty="0">
                <a:latin typeface="Arial" panose="020B0604020202020204" pitchFamily="34" charset="0"/>
                <a:ea typeface="Cascadia Code" panose="020B0609020000020004" pitchFamily="49" charset="0"/>
                <a:cs typeface="Arial" panose="020B0604020202020204" pitchFamily="34" charset="0"/>
              </a:rPr>
              <a:t>Sierpiński Carpet</a:t>
            </a:r>
          </a:p>
          <a:p>
            <a:pPr algn="ctr"/>
            <a:endParaRPr lang="en-US" sz="7200" dirty="0"/>
          </a:p>
          <a:p>
            <a:pPr algn="ctr"/>
            <a:r>
              <a:rPr lang="en-US" sz="5000" dirty="0">
                <a:latin typeface="Arial" panose="020B0604020202020204" pitchFamily="34" charset="0"/>
                <a:ea typeface="Cascadia Code" panose="020B0609020000020004" pitchFamily="49" charset="0"/>
                <a:cs typeface="Arial" panose="020B0604020202020204" pitchFamily="34" charset="0"/>
              </a:rPr>
              <a:t>James Hutchinson</a:t>
            </a:r>
          </a:p>
        </p:txBody>
      </p:sp>
      <p:sp>
        <p:nvSpPr>
          <p:cNvPr id="3" name="Rectangle 2">
            <a:extLst>
              <a:ext uri="{FF2B5EF4-FFF2-40B4-BE49-F238E27FC236}">
                <a16:creationId xmlns:a16="http://schemas.microsoft.com/office/drawing/2014/main" id="{A4FEDF39-D1E1-5AAA-7A7B-BDF7092B7186}"/>
              </a:ext>
            </a:extLst>
          </p:cNvPr>
          <p:cNvSpPr/>
          <p:nvPr/>
        </p:nvSpPr>
        <p:spPr>
          <a:xfrm>
            <a:off x="21854160" y="457200"/>
            <a:ext cx="10671048" cy="7013448"/>
          </a:xfrm>
          <a:prstGeom prst="rect">
            <a:avLst/>
          </a:prstGeom>
          <a:solidFill>
            <a:srgbClr val="4169E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latin typeface="Arial" panose="020B0604020202020204" pitchFamily="34" charset="0"/>
                <a:cs typeface="Arial" panose="020B0604020202020204" pitchFamily="34" charset="0"/>
              </a:rPr>
              <a:t>References</a:t>
            </a:r>
          </a:p>
          <a:p>
            <a:endParaRPr lang="en-US" sz="20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a:t>
            </a:r>
            <a:r>
              <a:rPr lang="en-US" sz="2400" dirty="0">
                <a:solidFill>
                  <a:schemeClr val="bg1"/>
                </a:solidFill>
                <a:latin typeface="Arial" panose="020B0604020202020204" pitchFamily="34" charset="0"/>
                <a:cs typeface="Arial" panose="020B0604020202020204" pitchFamily="34" charset="0"/>
              </a:rPr>
              <a:t>1] </a:t>
            </a:r>
            <a:r>
              <a:rPr lang="pt-BR" sz="2400" dirty="0">
                <a:solidFill>
                  <a:schemeClr val="bg1"/>
                </a:solidFill>
                <a:latin typeface="Arial" panose="020B0604020202020204" pitchFamily="34" charset="0"/>
                <a:cs typeface="Arial" panose="020B0604020202020204" pitchFamily="34" charset="0"/>
              </a:rPr>
              <a:t>Falconer, K. (2003). Fractal geometry. https://doi.org/10.1002/0470013850</a:t>
            </a:r>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[2] Nadler, S. B. (1992). Continuum Theory: An Introduction.</a:t>
            </a:r>
          </a:p>
          <a:p>
            <a:r>
              <a:rPr lang="en-US" sz="2400" dirty="0">
                <a:solidFill>
                  <a:schemeClr val="bg1"/>
                </a:solidFill>
                <a:latin typeface="Arial" panose="020B0604020202020204" pitchFamily="34" charset="0"/>
                <a:cs typeface="Arial" panose="020B0604020202020204" pitchFamily="34" charset="0"/>
              </a:rPr>
              <a:t>[3] Ortiz, J. P., Ortiz, M. P., Martínez-Cruz, M., &amp; </a:t>
            </a:r>
            <a:r>
              <a:rPr lang="en-US" sz="2400" dirty="0" err="1">
                <a:solidFill>
                  <a:schemeClr val="bg1"/>
                </a:solidFill>
                <a:latin typeface="Arial" panose="020B0604020202020204" pitchFamily="34" charset="0"/>
                <a:cs typeface="Arial" panose="020B0604020202020204" pitchFamily="34" charset="0"/>
              </a:rPr>
              <a:t>Balankin</a:t>
            </a:r>
            <a:r>
              <a:rPr lang="en-US" sz="2400" dirty="0">
                <a:solidFill>
                  <a:schemeClr val="bg1"/>
                </a:solidFill>
                <a:latin typeface="Arial" panose="020B0604020202020204" pitchFamily="34" charset="0"/>
                <a:cs typeface="Arial" panose="020B0604020202020204" pitchFamily="34" charset="0"/>
              </a:rPr>
              <a:t>, A. S. (2023). A </a:t>
            </a:r>
            <a:r>
              <a:rPr lang="en-US" sz="2400" b="0" i="0" dirty="0">
                <a:solidFill>
                  <a:schemeClr val="bg1"/>
                </a:solidFill>
                <a:effectLst/>
                <a:latin typeface="Arial" panose="020B0604020202020204" pitchFamily="34" charset="0"/>
                <a:cs typeface="Arial" panose="020B0604020202020204" pitchFamily="34" charset="0"/>
              </a:rPr>
              <a:t>Brief Survey of </a:t>
            </a:r>
            <a:r>
              <a:rPr lang="en-US" sz="2400" dirty="0">
                <a:latin typeface="Arial" panose="020B0604020202020204" pitchFamily="34" charset="0"/>
                <a:cs typeface="Arial" panose="020B0604020202020204" pitchFamily="34" charset="0"/>
              </a:rPr>
              <a:t>Paradigmatic Fractals from a Topological Perspective. Fractal and Fractional, 7(8), 597. https://doi.org/10.3390/fractalfract7080597</a:t>
            </a:r>
          </a:p>
          <a:p>
            <a:r>
              <a:rPr lang="en-US" sz="2400" dirty="0">
                <a:latin typeface="Arial" panose="020B0604020202020204" pitchFamily="34" charset="0"/>
                <a:cs typeface="Arial" panose="020B0604020202020204" pitchFamily="34" charset="0"/>
              </a:rPr>
              <a:t>[4] </a:t>
            </a:r>
            <a:r>
              <a:rPr lang="en-US" sz="2400" dirty="0" err="1">
                <a:latin typeface="Arial" panose="020B0604020202020204" pitchFamily="34" charset="0"/>
                <a:cs typeface="Arial" panose="020B0604020202020204" pitchFamily="34" charset="0"/>
              </a:rPr>
              <a:t>Balankin</a:t>
            </a:r>
            <a:r>
              <a:rPr lang="en-US" sz="2400" dirty="0">
                <a:latin typeface="Arial" panose="020B0604020202020204" pitchFamily="34" charset="0"/>
                <a:cs typeface="Arial" panose="020B0604020202020204" pitchFamily="34" charset="0"/>
              </a:rPr>
              <a:t>, A. S. (2017). The topological </a:t>
            </a:r>
            <a:r>
              <a:rPr lang="en-US" sz="2400" dirty="0" err="1">
                <a:latin typeface="Arial" panose="020B0604020202020204" pitchFamily="34" charset="0"/>
                <a:cs typeface="Arial" panose="020B0604020202020204" pitchFamily="34" charset="0"/>
              </a:rPr>
              <a:t>Hausdorff</a:t>
            </a:r>
            <a:r>
              <a:rPr lang="en-US" sz="2400" dirty="0">
                <a:latin typeface="Arial" panose="020B0604020202020204" pitchFamily="34" charset="0"/>
                <a:cs typeface="Arial" panose="020B0604020202020204" pitchFamily="34" charset="0"/>
              </a:rPr>
              <a:t> dimension and transport properties of Sierpiński carpets. Physics Letters A, 381(34), 2801–2808. https://doi.org/10.1016/j.physleta.2017.06.049</a:t>
            </a:r>
          </a:p>
          <a:p>
            <a:r>
              <a:rPr lang="en-US" sz="2400" dirty="0">
                <a:latin typeface="Arial" panose="020B0604020202020204" pitchFamily="34" charset="0"/>
                <a:cs typeface="Arial" panose="020B0604020202020204" pitchFamily="34" charset="0"/>
              </a:rPr>
              <a:t>[5] </a:t>
            </a:r>
            <a:r>
              <a:rPr lang="en-US" sz="2400" dirty="0" err="1">
                <a:latin typeface="Arial" panose="020B0604020202020204" pitchFamily="34" charset="0"/>
                <a:cs typeface="Arial" panose="020B0604020202020204" pitchFamily="34" charset="0"/>
              </a:rPr>
              <a:t>Balankin</a:t>
            </a:r>
            <a:r>
              <a:rPr lang="en-US" sz="2400" dirty="0">
                <a:latin typeface="Arial" panose="020B0604020202020204" pitchFamily="34" charset="0"/>
                <a:cs typeface="Arial" panose="020B0604020202020204" pitchFamily="34" charset="0"/>
              </a:rPr>
              <a:t>, A. S., &amp; Mena, B. (2023). Vector differential operators in a fractional dimensional space, on fractals, and in fractal continua. Chaos Solitons &amp; Fractals, 168, 113203. https://doi.org/10.1016/j.chaos.2023.113203</a:t>
            </a:r>
          </a:p>
        </p:txBody>
      </p:sp>
      <p:sp>
        <p:nvSpPr>
          <p:cNvPr id="9" name="Rectangle 8">
            <a:extLst>
              <a:ext uri="{FF2B5EF4-FFF2-40B4-BE49-F238E27FC236}">
                <a16:creationId xmlns:a16="http://schemas.microsoft.com/office/drawing/2014/main" id="{57347B19-88C6-7CDC-E226-6E4D2E66F993}"/>
              </a:ext>
            </a:extLst>
          </p:cNvPr>
          <p:cNvSpPr/>
          <p:nvPr/>
        </p:nvSpPr>
        <p:spPr>
          <a:xfrm>
            <a:off x="21854160" y="7470648"/>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Calculus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Most fractals are too ‘rough’ to be differentiable in the standard sense, so different approaches are needed. Some use fractional calculus like the below Laplace operator.</a:t>
            </a: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This formula has been used to describe physical phenomena in low dimensional semiconductors [5].</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There is much math to be discovered, and that is the future of this research project.</a:t>
            </a:r>
          </a:p>
        </p:txBody>
      </p:sp>
      <p:sp>
        <p:nvSpPr>
          <p:cNvPr id="11" name="Rectangle 10">
            <a:extLst>
              <a:ext uri="{FF2B5EF4-FFF2-40B4-BE49-F238E27FC236}">
                <a16:creationId xmlns:a16="http://schemas.microsoft.com/office/drawing/2014/main" id="{42D3EE86-242C-1CBF-553F-92E5A46A0091}"/>
              </a:ext>
            </a:extLst>
          </p:cNvPr>
          <p:cNvSpPr/>
          <p:nvPr/>
        </p:nvSpPr>
        <p:spPr>
          <a:xfrm>
            <a:off x="11155680" y="14484096"/>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Dimensions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One way to define a </a:t>
            </a:r>
            <a:r>
              <a:rPr lang="en-US" sz="3000" b="1" dirty="0">
                <a:solidFill>
                  <a:schemeClr val="tx1"/>
                </a:solidFill>
                <a:latin typeface="Arial" panose="020B0604020202020204" pitchFamily="34" charset="0"/>
                <a:cs typeface="Arial" panose="020B0604020202020204" pitchFamily="34" charset="0"/>
              </a:rPr>
              <a:t>fractal</a:t>
            </a:r>
            <a:r>
              <a:rPr lang="en-US" sz="3000" dirty="0">
                <a:solidFill>
                  <a:schemeClr val="tx1"/>
                </a:solidFill>
                <a:latin typeface="Arial" panose="020B0604020202020204" pitchFamily="34" charset="0"/>
                <a:cs typeface="Arial" panose="020B0604020202020204" pitchFamily="34" charset="0"/>
              </a:rPr>
              <a:t> is an object whose </a:t>
            </a:r>
            <a:r>
              <a:rPr lang="en-US" sz="3000" dirty="0" err="1">
                <a:solidFill>
                  <a:schemeClr val="tx1"/>
                </a:solidFill>
                <a:latin typeface="Arial" panose="020B0604020202020204" pitchFamily="34" charset="0"/>
                <a:cs typeface="Arial" panose="020B0604020202020204" pitchFamily="34" charset="0"/>
              </a:rPr>
              <a:t>Hausdorff</a:t>
            </a:r>
            <a:r>
              <a:rPr lang="en-US" sz="3000" dirty="0">
                <a:solidFill>
                  <a:schemeClr val="tx1"/>
                </a:solidFill>
                <a:latin typeface="Arial" panose="020B0604020202020204" pitchFamily="34" charset="0"/>
                <a:cs typeface="Arial" panose="020B0604020202020204" pitchFamily="34" charset="0"/>
              </a:rPr>
              <a:t> dimension (D) is greater than its topological dimension (d). D is the </a:t>
            </a:r>
            <a:r>
              <a:rPr lang="en-US" sz="3000" dirty="0" err="1">
                <a:solidFill>
                  <a:schemeClr val="tx1"/>
                </a:solidFill>
                <a:latin typeface="Arial" panose="020B0604020202020204" pitchFamily="34" charset="0"/>
                <a:cs typeface="Arial" panose="020B0604020202020204" pitchFamily="34" charset="0"/>
              </a:rPr>
              <a:t>Hausdorff</a:t>
            </a:r>
            <a:r>
              <a:rPr lang="en-US" sz="3000" dirty="0">
                <a:solidFill>
                  <a:schemeClr val="tx1"/>
                </a:solidFill>
                <a:latin typeface="Arial" panose="020B0604020202020204" pitchFamily="34" charset="0"/>
                <a:cs typeface="Arial" panose="020B0604020202020204" pitchFamily="34" charset="0"/>
              </a:rPr>
              <a:t> dimension and d is the topological, usual dimension [3].</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Notice that when you shrink down the carpet by a factor of </a:t>
            </a:r>
            <a:r>
              <a:rPr lang="en-US" sz="3000" b="1" dirty="0">
                <a:solidFill>
                  <a:schemeClr val="tx1"/>
                </a:solidFill>
                <a:latin typeface="Arial" panose="020B0604020202020204" pitchFamily="34" charset="0"/>
                <a:cs typeface="Arial" panose="020B0604020202020204" pitchFamily="34" charset="0"/>
              </a:rPr>
              <a:t>3</a:t>
            </a:r>
            <a:r>
              <a:rPr lang="en-US" sz="3000" dirty="0">
                <a:solidFill>
                  <a:schemeClr val="tx1"/>
                </a:solidFill>
                <a:latin typeface="Arial" panose="020B0604020202020204" pitchFamily="34" charset="0"/>
                <a:cs typeface="Arial" panose="020B0604020202020204" pitchFamily="34" charset="0"/>
              </a:rPr>
              <a:t>, then you can fit </a:t>
            </a:r>
            <a:r>
              <a:rPr lang="en-US" sz="3000" b="1" dirty="0">
                <a:solidFill>
                  <a:schemeClr val="tx1"/>
                </a:solidFill>
                <a:latin typeface="Arial" panose="020B0604020202020204" pitchFamily="34" charset="0"/>
                <a:cs typeface="Arial" panose="020B0604020202020204" pitchFamily="34" charset="0"/>
              </a:rPr>
              <a:t>8</a:t>
            </a:r>
            <a:r>
              <a:rPr lang="en-US" sz="3000" dirty="0">
                <a:solidFill>
                  <a:schemeClr val="tx1"/>
                </a:solidFill>
                <a:latin typeface="Arial" panose="020B0604020202020204" pitchFamily="34" charset="0"/>
                <a:cs typeface="Arial" panose="020B0604020202020204" pitchFamily="34" charset="0"/>
              </a:rPr>
              <a:t> of those copies into the original. This is one way to measure non-integer dimension. There are many other kinds of dimension, all with important roles in characterizing fractals and performing calculus on these spaces.</a:t>
            </a:r>
          </a:p>
        </p:txBody>
      </p:sp>
      <p:sp>
        <p:nvSpPr>
          <p:cNvPr id="12" name="Rectangle 11">
            <a:extLst>
              <a:ext uri="{FF2B5EF4-FFF2-40B4-BE49-F238E27FC236}">
                <a16:creationId xmlns:a16="http://schemas.microsoft.com/office/drawing/2014/main" id="{2A085BCB-855D-4621-76E5-1E4FCDDC61F3}"/>
              </a:ext>
            </a:extLst>
          </p:cNvPr>
          <p:cNvSpPr/>
          <p:nvPr/>
        </p:nvSpPr>
        <p:spPr>
          <a:xfrm>
            <a:off x="21854160" y="14484096"/>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Applications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 study of fractal dynamics and specifically the Sierpiński Carpet has applications in modelling self-similar structures and porous materials. There is literature on the transport and flow properties of Sierpiński Carpets, so there’s direct application to fluid, heat, and electrical dynamics. Some antennas and electrical circuits are designed around Sierpiński Carpets.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There is a relationship between measures of fractal dimension and how diffusion occurs through similar physical media [4].</a:t>
            </a:r>
          </a:p>
        </p:txBody>
      </p:sp>
      <p:pic>
        <p:nvPicPr>
          <p:cNvPr id="22" name="Picture 21">
            <a:extLst>
              <a:ext uri="{FF2B5EF4-FFF2-40B4-BE49-F238E27FC236}">
                <a16:creationId xmlns:a16="http://schemas.microsoft.com/office/drawing/2014/main" id="{08849430-B439-07A8-C385-5E45A1C75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8800" y="7772400"/>
            <a:ext cx="6400800" cy="6400800"/>
          </a:xfrm>
          <a:prstGeom prst="rect">
            <a:avLst/>
          </a:prstGeom>
        </p:spPr>
      </p:pic>
      <p:sp>
        <p:nvSpPr>
          <p:cNvPr id="24" name="TextBox 23">
            <a:extLst>
              <a:ext uri="{FF2B5EF4-FFF2-40B4-BE49-F238E27FC236}">
                <a16:creationId xmlns:a16="http://schemas.microsoft.com/office/drawing/2014/main" id="{C6F334A6-33DC-9AC7-A9C7-FC2C4D749A15}"/>
              </a:ext>
            </a:extLst>
          </p:cNvPr>
          <p:cNvSpPr txBox="1"/>
          <p:nvPr/>
        </p:nvSpPr>
        <p:spPr>
          <a:xfrm>
            <a:off x="12834650" y="13973145"/>
            <a:ext cx="724910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Figure 1. Fourth-order approximation of the Sierpiński Carpet</a:t>
            </a:r>
          </a:p>
        </p:txBody>
      </p:sp>
      <p:grpSp>
        <p:nvGrpSpPr>
          <p:cNvPr id="17" name="Group 16">
            <a:extLst>
              <a:ext uri="{FF2B5EF4-FFF2-40B4-BE49-F238E27FC236}">
                <a16:creationId xmlns:a16="http://schemas.microsoft.com/office/drawing/2014/main" id="{0C5F3D3D-A05D-0247-D92C-6602D8052ED6}"/>
              </a:ext>
            </a:extLst>
          </p:cNvPr>
          <p:cNvGrpSpPr/>
          <p:nvPr/>
        </p:nvGrpSpPr>
        <p:grpSpPr>
          <a:xfrm>
            <a:off x="457200" y="14484096"/>
            <a:ext cx="10671048" cy="7013449"/>
            <a:chOff x="457200" y="14484096"/>
            <a:chExt cx="10671048" cy="7013449"/>
          </a:xfrm>
        </p:grpSpPr>
        <p:sp>
          <p:nvSpPr>
            <p:cNvPr id="10" name="Rectangle 9">
              <a:extLst>
                <a:ext uri="{FF2B5EF4-FFF2-40B4-BE49-F238E27FC236}">
                  <a16:creationId xmlns:a16="http://schemas.microsoft.com/office/drawing/2014/main" id="{63800409-6405-93AE-50F4-AF2DAC46F041}"/>
                </a:ext>
              </a:extLst>
            </p:cNvPr>
            <p:cNvSpPr/>
            <p:nvPr/>
          </p:nvSpPr>
          <p:spPr>
            <a:xfrm>
              <a:off x="457200" y="14484096"/>
              <a:ext cx="10671048" cy="7013449"/>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Continuum</a:t>
              </a:r>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A </a:t>
              </a:r>
              <a:r>
                <a:rPr lang="en-US" sz="3000" b="1" dirty="0">
                  <a:solidFill>
                    <a:schemeClr val="tx1"/>
                  </a:solidFill>
                  <a:latin typeface="Arial" panose="020B0604020202020204" pitchFamily="34" charset="0"/>
                  <a:cs typeface="Arial" panose="020B0604020202020204" pitchFamily="34" charset="0"/>
                </a:rPr>
                <a:t>continuum</a:t>
              </a:r>
              <a:r>
                <a:rPr lang="en-US" sz="3000" dirty="0">
                  <a:solidFill>
                    <a:schemeClr val="tx1"/>
                  </a:solidFill>
                  <a:latin typeface="Arial" panose="020B0604020202020204" pitchFamily="34" charset="0"/>
                  <a:cs typeface="Arial" panose="020B0604020202020204" pitchFamily="34" charset="0"/>
                </a:rPr>
                <a:t> is a non-empty compact connected metric space. Each iteration is a continuum, but we need to show that the end result is also a continuum.</a:t>
              </a:r>
            </a:p>
            <a:p>
              <a:r>
                <a:rPr lang="en-US" sz="3000" dirty="0">
                  <a:solidFill>
                    <a:schemeClr val="tx1"/>
                  </a:solidFill>
                  <a:latin typeface="Arial" panose="020B0604020202020204" pitchFamily="34" charset="0"/>
                  <a:cs typeface="Arial" panose="020B0604020202020204" pitchFamily="34" charset="0"/>
                </a:rPr>
                <a:t>The intersection of a nested sequence of continua is itself a continuum [2]. Using De Morgan’s laws, we see that for each iteration we have</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Then we show via induction that </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So clearly						and thus the Sierpiński Carpet is a continuum. This is relevant to the study of calculus on this fractal.</a:t>
              </a:r>
            </a:p>
          </p:txBody>
        </p:sp>
        <p:pic>
          <p:nvPicPr>
            <p:cNvPr id="34" name="Picture 33">
              <a:extLst>
                <a:ext uri="{FF2B5EF4-FFF2-40B4-BE49-F238E27FC236}">
                  <a16:creationId xmlns:a16="http://schemas.microsoft.com/office/drawing/2014/main" id="{A53E4953-D7E1-6BAB-9986-75CE6B3AB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056" y="18475918"/>
              <a:ext cx="9656847" cy="414456"/>
            </a:xfrm>
            <a:prstGeom prst="rect">
              <a:avLst/>
            </a:prstGeom>
          </p:spPr>
        </p:pic>
        <p:pic>
          <p:nvPicPr>
            <p:cNvPr id="38" name="Picture 37" descr="A black background with a black square&#10;&#10;AI-generated content may be incorrect.">
              <a:extLst>
                <a:ext uri="{FF2B5EF4-FFF2-40B4-BE49-F238E27FC236}">
                  <a16:creationId xmlns:a16="http://schemas.microsoft.com/office/drawing/2014/main" id="{7A299E40-CE3F-B90D-10DA-3250E96733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056" y="19371921"/>
              <a:ext cx="5129984" cy="486464"/>
            </a:xfrm>
            <a:prstGeom prst="rect">
              <a:avLst/>
            </a:prstGeom>
          </p:spPr>
        </p:pic>
        <p:pic>
          <p:nvPicPr>
            <p:cNvPr id="40" name="Picture 39">
              <a:extLst>
                <a:ext uri="{FF2B5EF4-FFF2-40B4-BE49-F238E27FC236}">
                  <a16:creationId xmlns:a16="http://schemas.microsoft.com/office/drawing/2014/main" id="{0D52918C-0FF5-8E09-4144-052A75E99E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6826" y="19901837"/>
              <a:ext cx="2038095" cy="438095"/>
            </a:xfrm>
            <a:prstGeom prst="rect">
              <a:avLst/>
            </a:prstGeom>
          </p:spPr>
        </p:pic>
      </p:grpSp>
      <p:pic>
        <p:nvPicPr>
          <p:cNvPr id="44" name="Picture 43" descr="A black background with a black square&#10;&#10;AI-generated content may be incorrect.">
            <a:extLst>
              <a:ext uri="{FF2B5EF4-FFF2-40B4-BE49-F238E27FC236}">
                <a16:creationId xmlns:a16="http://schemas.microsoft.com/office/drawing/2014/main" id="{7C2102E7-67A5-20B3-9BBD-65D0363C79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06705" y="14891361"/>
            <a:ext cx="5276190" cy="1123810"/>
          </a:xfrm>
          <a:prstGeom prst="rect">
            <a:avLst/>
          </a:prstGeom>
        </p:spPr>
      </p:pic>
      <p:pic>
        <p:nvPicPr>
          <p:cNvPr id="46" name="Picture 45" descr="A black background with a black square&#10;&#10;AI-generated content may be incorrect.">
            <a:extLst>
              <a:ext uri="{FF2B5EF4-FFF2-40B4-BE49-F238E27FC236}">
                <a16:creationId xmlns:a16="http://schemas.microsoft.com/office/drawing/2014/main" id="{C7D24E14-919F-9F82-C9AC-2868F5CCAC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485843" y="11007007"/>
            <a:ext cx="9407682" cy="967482"/>
          </a:xfrm>
          <a:prstGeom prst="rect">
            <a:avLst/>
          </a:prstGeom>
        </p:spPr>
      </p:pic>
      <p:grpSp>
        <p:nvGrpSpPr>
          <p:cNvPr id="6" name="Group 5">
            <a:extLst>
              <a:ext uri="{FF2B5EF4-FFF2-40B4-BE49-F238E27FC236}">
                <a16:creationId xmlns:a16="http://schemas.microsoft.com/office/drawing/2014/main" id="{13C5F06E-8789-B989-A38D-EAF9ED251839}"/>
              </a:ext>
            </a:extLst>
          </p:cNvPr>
          <p:cNvGrpSpPr/>
          <p:nvPr/>
        </p:nvGrpSpPr>
        <p:grpSpPr>
          <a:xfrm>
            <a:off x="457200" y="7470648"/>
            <a:ext cx="10671048" cy="7013448"/>
            <a:chOff x="457200" y="7470648"/>
            <a:chExt cx="10671048" cy="7013448"/>
          </a:xfrm>
        </p:grpSpPr>
        <p:sp>
          <p:nvSpPr>
            <p:cNvPr id="4" name="Rectangle 3">
              <a:extLst>
                <a:ext uri="{FF2B5EF4-FFF2-40B4-BE49-F238E27FC236}">
                  <a16:creationId xmlns:a16="http://schemas.microsoft.com/office/drawing/2014/main" id="{36C96F95-5175-C8B7-5ADF-A5BBAA24B29E}"/>
                </a:ext>
              </a:extLst>
            </p:cNvPr>
            <p:cNvSpPr/>
            <p:nvPr/>
          </p:nvSpPr>
          <p:spPr>
            <a:xfrm>
              <a:off x="457200" y="7470648"/>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Iterated Function System (IFS)</a:t>
              </a:r>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Given the following transformations:</a:t>
              </a: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and 							  , we have the Sierpiński Carpet X equal to</a:t>
              </a:r>
            </a:p>
            <a:p>
              <a:r>
                <a:rPr lang="en-US" sz="3000" dirty="0">
                  <a:solidFill>
                    <a:schemeClr val="tx1"/>
                  </a:solidFill>
                  <a:latin typeface="Arial" panose="020B0604020202020204" pitchFamily="34" charset="0"/>
                  <a:cs typeface="Arial" panose="020B0604020202020204" pitchFamily="34" charset="0"/>
                </a:rPr>
                <a:t>																	.</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 Sierpiński Carpet is the unique fixed set under this mapping and is called an attractor [1].</a:t>
              </a:r>
            </a:p>
          </p:txBody>
        </p:sp>
        <p:pic>
          <p:nvPicPr>
            <p:cNvPr id="30" name="Picture 29">
              <a:extLst>
                <a:ext uri="{FF2B5EF4-FFF2-40B4-BE49-F238E27FC236}">
                  <a16:creationId xmlns:a16="http://schemas.microsoft.com/office/drawing/2014/main" id="{BED926E9-0B76-5E90-2200-2D7F1211B9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2270" y="11502705"/>
              <a:ext cx="3102651" cy="413686"/>
            </a:xfrm>
            <a:prstGeom prst="rect">
              <a:avLst/>
            </a:prstGeom>
          </p:spPr>
        </p:pic>
        <p:pic>
          <p:nvPicPr>
            <p:cNvPr id="32" name="Picture 31">
              <a:extLst>
                <a:ext uri="{FF2B5EF4-FFF2-40B4-BE49-F238E27FC236}">
                  <a16:creationId xmlns:a16="http://schemas.microsoft.com/office/drawing/2014/main" id="{E50361DA-86D5-D4A7-A42E-C9123892BE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02151" y="11916391"/>
              <a:ext cx="5847619" cy="1352381"/>
            </a:xfrm>
            <a:prstGeom prst="rect">
              <a:avLst/>
            </a:prstGeom>
          </p:spPr>
        </p:pic>
        <p:pic>
          <p:nvPicPr>
            <p:cNvPr id="54" name="Picture 53">
              <a:extLst>
                <a:ext uri="{FF2B5EF4-FFF2-40B4-BE49-F238E27FC236}">
                  <a16:creationId xmlns:a16="http://schemas.microsoft.com/office/drawing/2014/main" id="{550B5FCE-C87F-9EA6-CB49-D1F4B8451C47}"/>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5056" y="9256074"/>
              <a:ext cx="7857944" cy="2062614"/>
            </a:xfrm>
            <a:prstGeom prst="rect">
              <a:avLst/>
            </a:prstGeom>
          </p:spPr>
        </p:pic>
      </p:grpSp>
      <p:pic>
        <p:nvPicPr>
          <p:cNvPr id="27" name="Picture 26" descr="A white sheet with black text&#10;&#10;AI-generated content may be incorrect.">
            <a:extLst>
              <a:ext uri="{FF2B5EF4-FFF2-40B4-BE49-F238E27FC236}">
                <a16:creationId xmlns:a16="http://schemas.microsoft.com/office/drawing/2014/main" id="{AC841BBD-C6CD-3F1D-43CF-9CF84E1111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2537" y="7424187"/>
            <a:ext cx="10823276" cy="7165640"/>
          </a:xfrm>
          <a:prstGeom prst="rect">
            <a:avLst/>
          </a:prstGeom>
        </p:spPr>
      </p:pic>
      <p:pic>
        <p:nvPicPr>
          <p:cNvPr id="23" name="Picture 22" descr="A math equations and formulas on a white background&#10;&#10;AI-generated content may be incorrect.">
            <a:extLst>
              <a:ext uri="{FF2B5EF4-FFF2-40B4-BE49-F238E27FC236}">
                <a16:creationId xmlns:a16="http://schemas.microsoft.com/office/drawing/2014/main" id="{6FB345AA-0D76-4301-3AF4-5AE5189B60B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7507" y="14379420"/>
            <a:ext cx="10823276" cy="7165640"/>
          </a:xfrm>
          <a:prstGeom prst="rect">
            <a:avLst/>
          </a:prstGeom>
        </p:spPr>
      </p:pic>
      <p:pic>
        <p:nvPicPr>
          <p:cNvPr id="29" name="Picture 28" descr="A math equation with text&#10;&#10;AI-generated content may be incorrect.">
            <a:extLst>
              <a:ext uri="{FF2B5EF4-FFF2-40B4-BE49-F238E27FC236}">
                <a16:creationId xmlns:a16="http://schemas.microsoft.com/office/drawing/2014/main" id="{F4812D31-83CD-D754-3289-96BECA3E853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73585" y="14425881"/>
            <a:ext cx="10823276" cy="7165640"/>
          </a:xfrm>
          <a:prstGeom prst="rect">
            <a:avLst/>
          </a:prstGeom>
        </p:spPr>
      </p:pic>
      <p:pic>
        <p:nvPicPr>
          <p:cNvPr id="33" name="Picture 32" descr="A white text on a blue background&#10;&#10;AI-generated content may be incorrect.">
            <a:extLst>
              <a:ext uri="{FF2B5EF4-FFF2-40B4-BE49-F238E27FC236}">
                <a16:creationId xmlns:a16="http://schemas.microsoft.com/office/drawing/2014/main" id="{9C611AA7-122F-1075-F423-6F2CE2ADDD9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744633" y="14425881"/>
            <a:ext cx="10823276" cy="7165640"/>
          </a:xfrm>
          <a:prstGeom prst="rect">
            <a:avLst/>
          </a:prstGeom>
        </p:spPr>
      </p:pic>
      <p:pic>
        <p:nvPicPr>
          <p:cNvPr id="36" name="Picture 35" descr="A math equations and formulas&#10;&#10;AI-generated content may be incorrect.">
            <a:extLst>
              <a:ext uri="{FF2B5EF4-FFF2-40B4-BE49-F238E27FC236}">
                <a16:creationId xmlns:a16="http://schemas.microsoft.com/office/drawing/2014/main" id="{AB31F5B6-D71A-C58A-F5B3-A73224EF9F9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459200" y="3868594"/>
            <a:ext cx="16142122" cy="10687026"/>
          </a:xfrm>
          <a:prstGeom prst="rect">
            <a:avLst/>
          </a:prstGeom>
        </p:spPr>
      </p:pic>
    </p:spTree>
    <p:extLst>
      <p:ext uri="{BB962C8B-B14F-4D97-AF65-F5344CB8AC3E}">
        <p14:creationId xmlns:p14="http://schemas.microsoft.com/office/powerpoint/2010/main" val="30893800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8651B-448F-27A2-7412-D6878EAD3AF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F431798-9F6C-AFA4-0E62-E7733FB43EC2}"/>
              </a:ext>
            </a:extLst>
          </p:cNvPr>
          <p:cNvSpPr/>
          <p:nvPr/>
        </p:nvSpPr>
        <p:spPr>
          <a:xfrm>
            <a:off x="11155680" y="7470648"/>
            <a:ext cx="10671048" cy="7013448"/>
          </a:xfrm>
          <a:prstGeom prst="rect">
            <a:avLst/>
          </a:prstGeom>
          <a:no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369E498-A32C-E463-6375-2EE776807635}"/>
              </a:ext>
            </a:extLst>
          </p:cNvPr>
          <p:cNvSpPr/>
          <p:nvPr/>
        </p:nvSpPr>
        <p:spPr>
          <a:xfrm>
            <a:off x="457200" y="457200"/>
            <a:ext cx="10671048" cy="7013448"/>
          </a:xfrm>
          <a:prstGeom prst="rect">
            <a:avLst/>
          </a:prstGeom>
          <a:solidFill>
            <a:srgbClr val="4169E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latin typeface="Arial" panose="020B0604020202020204" pitchFamily="34" charset="0"/>
                <a:cs typeface="Arial" panose="020B0604020202020204" pitchFamily="34" charset="0"/>
              </a:rPr>
              <a:t>Abstract</a:t>
            </a:r>
          </a:p>
          <a:p>
            <a:r>
              <a:rPr lang="en-US" sz="3000" dirty="0">
                <a:latin typeface="Arial" panose="020B0604020202020204" pitchFamily="34" charset="0"/>
                <a:cs typeface="Arial" panose="020B0604020202020204" pitchFamily="34" charset="0"/>
              </a:rPr>
              <a:t>The Sierpiński Carpet is a classic fractal obtained by taking a square, dividing it into 9 equal squares, removing the center square, and then repeating this process on the remaining 8 squares ad infinitum. It has many interesting properties and is subject to topological, analytic, and physical investigations. </a:t>
            </a:r>
          </a:p>
          <a:p>
            <a:endParaRPr lang="en-US" sz="3000" dirty="0">
              <a:latin typeface="Arial" panose="020B0604020202020204" pitchFamily="34" charset="0"/>
              <a:cs typeface="Arial" panose="020B0604020202020204" pitchFamily="34" charset="0"/>
            </a:endParaRPr>
          </a:p>
          <a:p>
            <a:r>
              <a:rPr lang="en-US" sz="3000" dirty="0">
                <a:latin typeface="Arial" panose="020B0604020202020204" pitchFamily="34" charset="0"/>
                <a:cs typeface="Arial" panose="020B0604020202020204" pitchFamily="34" charset="0"/>
              </a:rPr>
              <a:t>This poster aims to introduce the reader to several important properties of the Carpet, specifically that it is an iterated function system, a continuum, has a non-integer </a:t>
            </a:r>
            <a:r>
              <a:rPr lang="en-US" sz="3000" dirty="0" err="1">
                <a:latin typeface="Arial" panose="020B0604020202020204" pitchFamily="34" charset="0"/>
                <a:cs typeface="Arial" panose="020B0604020202020204" pitchFamily="34" charset="0"/>
              </a:rPr>
              <a:t>Hausdorff</a:t>
            </a:r>
            <a:r>
              <a:rPr lang="en-US" sz="3000" dirty="0">
                <a:latin typeface="Arial" panose="020B0604020202020204" pitchFamily="34" charset="0"/>
                <a:cs typeface="Arial" panose="020B0604020202020204" pitchFamily="34" charset="0"/>
              </a:rPr>
              <a:t> dimension, and that performing calculus on fractal spaces requires non-standard approaches.</a:t>
            </a:r>
            <a:endParaRPr lang="en-US" sz="50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57B38EA-7CC2-C84F-F6A6-AF821F40E8E2}"/>
              </a:ext>
            </a:extLst>
          </p:cNvPr>
          <p:cNvSpPr/>
          <p:nvPr/>
        </p:nvSpPr>
        <p:spPr>
          <a:xfrm>
            <a:off x="11155680" y="457200"/>
            <a:ext cx="10671048" cy="7013448"/>
          </a:xfrm>
          <a:prstGeom prst="rect">
            <a:avLst/>
          </a:prstGeom>
          <a:solidFill>
            <a:srgbClr val="4169E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8500" dirty="0">
                <a:latin typeface="Arial" panose="020B0604020202020204" pitchFamily="34" charset="0"/>
                <a:ea typeface="Cascadia Code" panose="020B0609020000020004" pitchFamily="49" charset="0"/>
                <a:cs typeface="Arial" panose="020B0604020202020204" pitchFamily="34" charset="0"/>
              </a:rPr>
              <a:t>Exploring the </a:t>
            </a:r>
          </a:p>
          <a:p>
            <a:pPr algn="ctr"/>
            <a:r>
              <a:rPr lang="en-US" sz="8500" dirty="0">
                <a:latin typeface="Arial" panose="020B0604020202020204" pitchFamily="34" charset="0"/>
                <a:ea typeface="Cascadia Code" panose="020B0609020000020004" pitchFamily="49" charset="0"/>
                <a:cs typeface="Arial" panose="020B0604020202020204" pitchFamily="34" charset="0"/>
              </a:rPr>
              <a:t>Sierpiński Carpet</a:t>
            </a:r>
          </a:p>
          <a:p>
            <a:pPr algn="ctr"/>
            <a:endParaRPr lang="en-US" sz="7200" dirty="0"/>
          </a:p>
          <a:p>
            <a:pPr algn="ctr"/>
            <a:r>
              <a:rPr lang="en-US" sz="5000" dirty="0">
                <a:latin typeface="Arial" panose="020B0604020202020204" pitchFamily="34" charset="0"/>
                <a:ea typeface="Cascadia Code" panose="020B0609020000020004" pitchFamily="49" charset="0"/>
                <a:cs typeface="Arial" panose="020B0604020202020204" pitchFamily="34" charset="0"/>
              </a:rPr>
              <a:t>James Hutchinson</a:t>
            </a:r>
          </a:p>
        </p:txBody>
      </p:sp>
      <p:sp>
        <p:nvSpPr>
          <p:cNvPr id="3" name="Rectangle 2">
            <a:extLst>
              <a:ext uri="{FF2B5EF4-FFF2-40B4-BE49-F238E27FC236}">
                <a16:creationId xmlns:a16="http://schemas.microsoft.com/office/drawing/2014/main" id="{DD496646-DAFE-5C5A-2E86-C755B949E2DF}"/>
              </a:ext>
            </a:extLst>
          </p:cNvPr>
          <p:cNvSpPr/>
          <p:nvPr/>
        </p:nvSpPr>
        <p:spPr>
          <a:xfrm>
            <a:off x="21854160" y="457200"/>
            <a:ext cx="10671048" cy="7013448"/>
          </a:xfrm>
          <a:prstGeom prst="rect">
            <a:avLst/>
          </a:prstGeom>
          <a:solidFill>
            <a:srgbClr val="4169E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latin typeface="Arial" panose="020B0604020202020204" pitchFamily="34" charset="0"/>
                <a:cs typeface="Arial" panose="020B0604020202020204" pitchFamily="34" charset="0"/>
              </a:rPr>
              <a:t>References</a:t>
            </a:r>
          </a:p>
          <a:p>
            <a:endParaRPr lang="en-US" sz="20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a:t>
            </a:r>
            <a:r>
              <a:rPr lang="en-US" sz="2400" dirty="0">
                <a:solidFill>
                  <a:schemeClr val="bg1"/>
                </a:solidFill>
                <a:latin typeface="Arial" panose="020B0604020202020204" pitchFamily="34" charset="0"/>
                <a:cs typeface="Arial" panose="020B0604020202020204" pitchFamily="34" charset="0"/>
              </a:rPr>
              <a:t>1] </a:t>
            </a:r>
            <a:r>
              <a:rPr lang="pt-BR" sz="2400" dirty="0">
                <a:solidFill>
                  <a:schemeClr val="bg1"/>
                </a:solidFill>
                <a:latin typeface="Arial" panose="020B0604020202020204" pitchFamily="34" charset="0"/>
                <a:cs typeface="Arial" panose="020B0604020202020204" pitchFamily="34" charset="0"/>
              </a:rPr>
              <a:t>Falconer, K. (2003). Fractal geometry. https://doi.org/10.1002/0470013850</a:t>
            </a:r>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[2] Nadler, S. B. (1992). Continuum Theory: An Introduction.</a:t>
            </a:r>
          </a:p>
          <a:p>
            <a:r>
              <a:rPr lang="en-US" sz="2400" dirty="0">
                <a:solidFill>
                  <a:schemeClr val="bg1"/>
                </a:solidFill>
                <a:latin typeface="Arial" panose="020B0604020202020204" pitchFamily="34" charset="0"/>
                <a:cs typeface="Arial" panose="020B0604020202020204" pitchFamily="34" charset="0"/>
              </a:rPr>
              <a:t>[3] Ortiz, J. P., Ortiz, M. P., Martínez-Cruz, M., &amp; </a:t>
            </a:r>
            <a:r>
              <a:rPr lang="en-US" sz="2400" dirty="0" err="1">
                <a:solidFill>
                  <a:schemeClr val="bg1"/>
                </a:solidFill>
                <a:latin typeface="Arial" panose="020B0604020202020204" pitchFamily="34" charset="0"/>
                <a:cs typeface="Arial" panose="020B0604020202020204" pitchFamily="34" charset="0"/>
              </a:rPr>
              <a:t>Balankin</a:t>
            </a:r>
            <a:r>
              <a:rPr lang="en-US" sz="2400" dirty="0">
                <a:solidFill>
                  <a:schemeClr val="bg1"/>
                </a:solidFill>
                <a:latin typeface="Arial" panose="020B0604020202020204" pitchFamily="34" charset="0"/>
                <a:cs typeface="Arial" panose="020B0604020202020204" pitchFamily="34" charset="0"/>
              </a:rPr>
              <a:t>, A. S. (2023). A </a:t>
            </a:r>
            <a:r>
              <a:rPr lang="en-US" sz="2400" b="0" i="0" dirty="0">
                <a:solidFill>
                  <a:schemeClr val="bg1"/>
                </a:solidFill>
                <a:effectLst/>
                <a:latin typeface="Arial" panose="020B0604020202020204" pitchFamily="34" charset="0"/>
                <a:cs typeface="Arial" panose="020B0604020202020204" pitchFamily="34" charset="0"/>
              </a:rPr>
              <a:t>Brief Survey of </a:t>
            </a:r>
            <a:r>
              <a:rPr lang="en-US" sz="2400" dirty="0">
                <a:latin typeface="Arial" panose="020B0604020202020204" pitchFamily="34" charset="0"/>
                <a:cs typeface="Arial" panose="020B0604020202020204" pitchFamily="34" charset="0"/>
              </a:rPr>
              <a:t>Paradigmatic Fractals from a Topological Perspective. Fractal and Fractional, 7(8), 597. https://doi.org/10.3390/fractalfract7080597</a:t>
            </a:r>
          </a:p>
          <a:p>
            <a:r>
              <a:rPr lang="en-US" sz="2400" dirty="0">
                <a:latin typeface="Arial" panose="020B0604020202020204" pitchFamily="34" charset="0"/>
                <a:cs typeface="Arial" panose="020B0604020202020204" pitchFamily="34" charset="0"/>
              </a:rPr>
              <a:t>[4] </a:t>
            </a:r>
            <a:r>
              <a:rPr lang="en-US" sz="2400" dirty="0" err="1">
                <a:latin typeface="Arial" panose="020B0604020202020204" pitchFamily="34" charset="0"/>
                <a:cs typeface="Arial" panose="020B0604020202020204" pitchFamily="34" charset="0"/>
              </a:rPr>
              <a:t>Balankin</a:t>
            </a:r>
            <a:r>
              <a:rPr lang="en-US" sz="2400" dirty="0">
                <a:latin typeface="Arial" panose="020B0604020202020204" pitchFamily="34" charset="0"/>
                <a:cs typeface="Arial" panose="020B0604020202020204" pitchFamily="34" charset="0"/>
              </a:rPr>
              <a:t>, A. S. (2017). The topological </a:t>
            </a:r>
            <a:r>
              <a:rPr lang="en-US" sz="2400" dirty="0" err="1">
                <a:latin typeface="Arial" panose="020B0604020202020204" pitchFamily="34" charset="0"/>
                <a:cs typeface="Arial" panose="020B0604020202020204" pitchFamily="34" charset="0"/>
              </a:rPr>
              <a:t>Hausdorff</a:t>
            </a:r>
            <a:r>
              <a:rPr lang="en-US" sz="2400" dirty="0">
                <a:latin typeface="Arial" panose="020B0604020202020204" pitchFamily="34" charset="0"/>
                <a:cs typeface="Arial" panose="020B0604020202020204" pitchFamily="34" charset="0"/>
              </a:rPr>
              <a:t> dimension and transport properties of Sierpiński carpets. Physics Letters A, 381(34), 2801–2808. https://doi.org/10.1016/j.physleta.2017.06.049</a:t>
            </a:r>
          </a:p>
          <a:p>
            <a:r>
              <a:rPr lang="en-US" sz="2400" dirty="0">
                <a:latin typeface="Arial" panose="020B0604020202020204" pitchFamily="34" charset="0"/>
                <a:cs typeface="Arial" panose="020B0604020202020204" pitchFamily="34" charset="0"/>
              </a:rPr>
              <a:t>[5] </a:t>
            </a:r>
            <a:r>
              <a:rPr lang="en-US" sz="2400" dirty="0" err="1">
                <a:latin typeface="Arial" panose="020B0604020202020204" pitchFamily="34" charset="0"/>
                <a:cs typeface="Arial" panose="020B0604020202020204" pitchFamily="34" charset="0"/>
              </a:rPr>
              <a:t>Balankin</a:t>
            </a:r>
            <a:r>
              <a:rPr lang="en-US" sz="2400" dirty="0">
                <a:latin typeface="Arial" panose="020B0604020202020204" pitchFamily="34" charset="0"/>
                <a:cs typeface="Arial" panose="020B0604020202020204" pitchFamily="34" charset="0"/>
              </a:rPr>
              <a:t>, A. S., &amp; Mena, B. (2023). Vector differential operators in a fractional dimensional space, on fractals, and in fractal continua. Chaos Solitons &amp; Fractals, 168, 113203. https://doi.org/10.1016/j.chaos.2023.113203</a:t>
            </a:r>
          </a:p>
        </p:txBody>
      </p:sp>
      <p:sp>
        <p:nvSpPr>
          <p:cNvPr id="9" name="Rectangle 8">
            <a:extLst>
              <a:ext uri="{FF2B5EF4-FFF2-40B4-BE49-F238E27FC236}">
                <a16:creationId xmlns:a16="http://schemas.microsoft.com/office/drawing/2014/main" id="{792969A2-A0FB-C6EE-231B-45C9DB6FC626}"/>
              </a:ext>
            </a:extLst>
          </p:cNvPr>
          <p:cNvSpPr/>
          <p:nvPr/>
        </p:nvSpPr>
        <p:spPr>
          <a:xfrm>
            <a:off x="21854160" y="7470648"/>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Calculus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Most fractals are too ‘rough’ to be differentiable in the standard sense, so different approaches are needed. Some use fractional calculus like the below Laplace operator.</a:t>
            </a: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This formula has been used to describe physical phenomena in low dimensional semiconductors [5].</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There is much math to be discovered, and that is the future of this research project.</a:t>
            </a:r>
          </a:p>
        </p:txBody>
      </p:sp>
      <p:sp>
        <p:nvSpPr>
          <p:cNvPr id="11" name="Rectangle 10">
            <a:extLst>
              <a:ext uri="{FF2B5EF4-FFF2-40B4-BE49-F238E27FC236}">
                <a16:creationId xmlns:a16="http://schemas.microsoft.com/office/drawing/2014/main" id="{4F06F6F4-5B8B-3FCA-8866-6B6382DDE520}"/>
              </a:ext>
            </a:extLst>
          </p:cNvPr>
          <p:cNvSpPr/>
          <p:nvPr/>
        </p:nvSpPr>
        <p:spPr>
          <a:xfrm>
            <a:off x="11155680" y="14484096"/>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Dimensions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One way to define a </a:t>
            </a:r>
            <a:r>
              <a:rPr lang="en-US" sz="3000" b="1" dirty="0">
                <a:solidFill>
                  <a:schemeClr val="tx1"/>
                </a:solidFill>
                <a:latin typeface="Arial" panose="020B0604020202020204" pitchFamily="34" charset="0"/>
                <a:cs typeface="Arial" panose="020B0604020202020204" pitchFamily="34" charset="0"/>
              </a:rPr>
              <a:t>fractal</a:t>
            </a:r>
            <a:r>
              <a:rPr lang="en-US" sz="3000" dirty="0">
                <a:solidFill>
                  <a:schemeClr val="tx1"/>
                </a:solidFill>
                <a:latin typeface="Arial" panose="020B0604020202020204" pitchFamily="34" charset="0"/>
                <a:cs typeface="Arial" panose="020B0604020202020204" pitchFamily="34" charset="0"/>
              </a:rPr>
              <a:t> is an object whose </a:t>
            </a:r>
            <a:r>
              <a:rPr lang="en-US" sz="3000" dirty="0" err="1">
                <a:solidFill>
                  <a:schemeClr val="tx1"/>
                </a:solidFill>
                <a:latin typeface="Arial" panose="020B0604020202020204" pitchFamily="34" charset="0"/>
                <a:cs typeface="Arial" panose="020B0604020202020204" pitchFamily="34" charset="0"/>
              </a:rPr>
              <a:t>Hausdorff</a:t>
            </a:r>
            <a:r>
              <a:rPr lang="en-US" sz="3000" dirty="0">
                <a:solidFill>
                  <a:schemeClr val="tx1"/>
                </a:solidFill>
                <a:latin typeface="Arial" panose="020B0604020202020204" pitchFamily="34" charset="0"/>
                <a:cs typeface="Arial" panose="020B0604020202020204" pitchFamily="34" charset="0"/>
              </a:rPr>
              <a:t> dimension (D) is greater than its topological dimension (d). D is the </a:t>
            </a:r>
            <a:r>
              <a:rPr lang="en-US" sz="3000" dirty="0" err="1">
                <a:solidFill>
                  <a:schemeClr val="tx1"/>
                </a:solidFill>
                <a:latin typeface="Arial" panose="020B0604020202020204" pitchFamily="34" charset="0"/>
                <a:cs typeface="Arial" panose="020B0604020202020204" pitchFamily="34" charset="0"/>
              </a:rPr>
              <a:t>Hausdorff</a:t>
            </a:r>
            <a:r>
              <a:rPr lang="en-US" sz="3000" dirty="0">
                <a:solidFill>
                  <a:schemeClr val="tx1"/>
                </a:solidFill>
                <a:latin typeface="Arial" panose="020B0604020202020204" pitchFamily="34" charset="0"/>
                <a:cs typeface="Arial" panose="020B0604020202020204" pitchFamily="34" charset="0"/>
              </a:rPr>
              <a:t> dimension and d is the topological, usual dimension [3].</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Notice that when you shrink down the carpet by a factor of </a:t>
            </a:r>
            <a:r>
              <a:rPr lang="en-US" sz="3000" b="1" dirty="0">
                <a:solidFill>
                  <a:schemeClr val="tx1"/>
                </a:solidFill>
                <a:latin typeface="Arial" panose="020B0604020202020204" pitchFamily="34" charset="0"/>
                <a:cs typeface="Arial" panose="020B0604020202020204" pitchFamily="34" charset="0"/>
              </a:rPr>
              <a:t>3</a:t>
            </a:r>
            <a:r>
              <a:rPr lang="en-US" sz="3000" dirty="0">
                <a:solidFill>
                  <a:schemeClr val="tx1"/>
                </a:solidFill>
                <a:latin typeface="Arial" panose="020B0604020202020204" pitchFamily="34" charset="0"/>
                <a:cs typeface="Arial" panose="020B0604020202020204" pitchFamily="34" charset="0"/>
              </a:rPr>
              <a:t>, then you can fit </a:t>
            </a:r>
            <a:r>
              <a:rPr lang="en-US" sz="3000" b="1" dirty="0">
                <a:solidFill>
                  <a:schemeClr val="tx1"/>
                </a:solidFill>
                <a:latin typeface="Arial" panose="020B0604020202020204" pitchFamily="34" charset="0"/>
                <a:cs typeface="Arial" panose="020B0604020202020204" pitchFamily="34" charset="0"/>
              </a:rPr>
              <a:t>8</a:t>
            </a:r>
            <a:r>
              <a:rPr lang="en-US" sz="3000" dirty="0">
                <a:solidFill>
                  <a:schemeClr val="tx1"/>
                </a:solidFill>
                <a:latin typeface="Arial" panose="020B0604020202020204" pitchFamily="34" charset="0"/>
                <a:cs typeface="Arial" panose="020B0604020202020204" pitchFamily="34" charset="0"/>
              </a:rPr>
              <a:t> of those copies into the original. This is one way to measure non-integer dimension. There are many other kinds of dimension, all with important roles in characterizing fractals and performing calculus on these spaces.</a:t>
            </a:r>
          </a:p>
        </p:txBody>
      </p:sp>
      <p:sp>
        <p:nvSpPr>
          <p:cNvPr id="12" name="Rectangle 11">
            <a:extLst>
              <a:ext uri="{FF2B5EF4-FFF2-40B4-BE49-F238E27FC236}">
                <a16:creationId xmlns:a16="http://schemas.microsoft.com/office/drawing/2014/main" id="{89DC282C-F700-71A9-B8B6-F70D99FADB78}"/>
              </a:ext>
            </a:extLst>
          </p:cNvPr>
          <p:cNvSpPr/>
          <p:nvPr/>
        </p:nvSpPr>
        <p:spPr>
          <a:xfrm>
            <a:off x="21854160" y="14484096"/>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Applications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 study of fractal dynamics and specifically the Sierpiński Carpet has applications in modelling self-similar structures and porous materials. There is literature on the transport and flow properties of Sierpiński Carpets, so there’s direct application to fluid, heat, and electrical dynamics. Some antennas and electrical circuits are designed around Sierpiński Carpets.</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There is a relationship between measures of fractal dimension and how diffusion occurs through similar physical media [4].</a:t>
            </a:r>
          </a:p>
        </p:txBody>
      </p:sp>
      <p:pic>
        <p:nvPicPr>
          <p:cNvPr id="22" name="Picture 21">
            <a:extLst>
              <a:ext uri="{FF2B5EF4-FFF2-40B4-BE49-F238E27FC236}">
                <a16:creationId xmlns:a16="http://schemas.microsoft.com/office/drawing/2014/main" id="{33D2B181-14D1-B480-E598-5896A45FF4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8800" y="7772400"/>
            <a:ext cx="6400800" cy="6400800"/>
          </a:xfrm>
          <a:prstGeom prst="rect">
            <a:avLst/>
          </a:prstGeom>
        </p:spPr>
      </p:pic>
      <p:sp>
        <p:nvSpPr>
          <p:cNvPr id="24" name="TextBox 23">
            <a:extLst>
              <a:ext uri="{FF2B5EF4-FFF2-40B4-BE49-F238E27FC236}">
                <a16:creationId xmlns:a16="http://schemas.microsoft.com/office/drawing/2014/main" id="{3967CC0B-0176-0D5D-B265-76DC3F1433B3}"/>
              </a:ext>
            </a:extLst>
          </p:cNvPr>
          <p:cNvSpPr txBox="1"/>
          <p:nvPr/>
        </p:nvSpPr>
        <p:spPr>
          <a:xfrm>
            <a:off x="12834650" y="13973145"/>
            <a:ext cx="724910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Figure 1. Fourth-order approximation of the Sierpiński Carpet</a:t>
            </a:r>
          </a:p>
        </p:txBody>
      </p:sp>
      <p:grpSp>
        <p:nvGrpSpPr>
          <p:cNvPr id="17" name="Group 16">
            <a:extLst>
              <a:ext uri="{FF2B5EF4-FFF2-40B4-BE49-F238E27FC236}">
                <a16:creationId xmlns:a16="http://schemas.microsoft.com/office/drawing/2014/main" id="{D7D01CE8-48A1-F33F-277C-0F2D69C10BDF}"/>
              </a:ext>
            </a:extLst>
          </p:cNvPr>
          <p:cNvGrpSpPr/>
          <p:nvPr/>
        </p:nvGrpSpPr>
        <p:grpSpPr>
          <a:xfrm>
            <a:off x="457200" y="14484096"/>
            <a:ext cx="10671048" cy="7013449"/>
            <a:chOff x="457200" y="14484096"/>
            <a:chExt cx="10671048" cy="7013449"/>
          </a:xfrm>
        </p:grpSpPr>
        <p:sp>
          <p:nvSpPr>
            <p:cNvPr id="10" name="Rectangle 9">
              <a:extLst>
                <a:ext uri="{FF2B5EF4-FFF2-40B4-BE49-F238E27FC236}">
                  <a16:creationId xmlns:a16="http://schemas.microsoft.com/office/drawing/2014/main" id="{E23567AB-0AE1-F98E-D634-44AE7B06C728}"/>
                </a:ext>
              </a:extLst>
            </p:cNvPr>
            <p:cNvSpPr/>
            <p:nvPr/>
          </p:nvSpPr>
          <p:spPr>
            <a:xfrm>
              <a:off x="457200" y="14484096"/>
              <a:ext cx="10671048" cy="7013449"/>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Continuum</a:t>
              </a:r>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A </a:t>
              </a:r>
              <a:r>
                <a:rPr lang="en-US" sz="3000" b="1" dirty="0">
                  <a:solidFill>
                    <a:schemeClr val="tx1"/>
                  </a:solidFill>
                  <a:latin typeface="Arial" panose="020B0604020202020204" pitchFamily="34" charset="0"/>
                  <a:cs typeface="Arial" panose="020B0604020202020204" pitchFamily="34" charset="0"/>
                </a:rPr>
                <a:t>continuum</a:t>
              </a:r>
              <a:r>
                <a:rPr lang="en-US" sz="3000" dirty="0">
                  <a:solidFill>
                    <a:schemeClr val="tx1"/>
                  </a:solidFill>
                  <a:latin typeface="Arial" panose="020B0604020202020204" pitchFamily="34" charset="0"/>
                  <a:cs typeface="Arial" panose="020B0604020202020204" pitchFamily="34" charset="0"/>
                </a:rPr>
                <a:t> is a non-empty compact connected metric space. Each iteration is a continuum, but we need to show that the end result is also a continuum.</a:t>
              </a:r>
            </a:p>
            <a:p>
              <a:r>
                <a:rPr lang="en-US" sz="3000" dirty="0">
                  <a:solidFill>
                    <a:schemeClr val="tx1"/>
                  </a:solidFill>
                  <a:latin typeface="Arial" panose="020B0604020202020204" pitchFamily="34" charset="0"/>
                  <a:cs typeface="Arial" panose="020B0604020202020204" pitchFamily="34" charset="0"/>
                </a:rPr>
                <a:t>The intersection of a nested sequence of continua is itself a continuum [2]. Using De Morgan’s laws, we see that for each iteration we have</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Then we show via induction that </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So clearly						and thus the Sierpiński Carpet is a continuum. This is relevant to the study of calculus on this fractal.</a:t>
              </a:r>
            </a:p>
          </p:txBody>
        </p:sp>
        <p:pic>
          <p:nvPicPr>
            <p:cNvPr id="34" name="Picture 33">
              <a:extLst>
                <a:ext uri="{FF2B5EF4-FFF2-40B4-BE49-F238E27FC236}">
                  <a16:creationId xmlns:a16="http://schemas.microsoft.com/office/drawing/2014/main" id="{B06F7249-89C9-9C41-6AD6-9F1C1946D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056" y="18475918"/>
              <a:ext cx="9656847" cy="414456"/>
            </a:xfrm>
            <a:prstGeom prst="rect">
              <a:avLst/>
            </a:prstGeom>
          </p:spPr>
        </p:pic>
        <p:pic>
          <p:nvPicPr>
            <p:cNvPr id="38" name="Picture 37" descr="A black background with a black square&#10;&#10;AI-generated content may be incorrect.">
              <a:extLst>
                <a:ext uri="{FF2B5EF4-FFF2-40B4-BE49-F238E27FC236}">
                  <a16:creationId xmlns:a16="http://schemas.microsoft.com/office/drawing/2014/main" id="{98892897-3A82-AC7A-DC06-22871604EE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056" y="19371921"/>
              <a:ext cx="5129984" cy="486464"/>
            </a:xfrm>
            <a:prstGeom prst="rect">
              <a:avLst/>
            </a:prstGeom>
          </p:spPr>
        </p:pic>
        <p:pic>
          <p:nvPicPr>
            <p:cNvPr id="40" name="Picture 39">
              <a:extLst>
                <a:ext uri="{FF2B5EF4-FFF2-40B4-BE49-F238E27FC236}">
                  <a16:creationId xmlns:a16="http://schemas.microsoft.com/office/drawing/2014/main" id="{342E6030-6C3F-4067-24EA-F26EE24793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6826" y="19901837"/>
              <a:ext cx="2038095" cy="438095"/>
            </a:xfrm>
            <a:prstGeom prst="rect">
              <a:avLst/>
            </a:prstGeom>
          </p:spPr>
        </p:pic>
      </p:grpSp>
      <p:pic>
        <p:nvPicPr>
          <p:cNvPr id="44" name="Picture 43" descr="A black background with a black square&#10;&#10;AI-generated content may be incorrect.">
            <a:extLst>
              <a:ext uri="{FF2B5EF4-FFF2-40B4-BE49-F238E27FC236}">
                <a16:creationId xmlns:a16="http://schemas.microsoft.com/office/drawing/2014/main" id="{0204D450-68B5-7D34-C750-D72BE466D0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06705" y="14891361"/>
            <a:ext cx="5276190" cy="1123810"/>
          </a:xfrm>
          <a:prstGeom prst="rect">
            <a:avLst/>
          </a:prstGeom>
        </p:spPr>
      </p:pic>
      <p:pic>
        <p:nvPicPr>
          <p:cNvPr id="46" name="Picture 45" descr="A black background with a black square&#10;&#10;AI-generated content may be incorrect.">
            <a:extLst>
              <a:ext uri="{FF2B5EF4-FFF2-40B4-BE49-F238E27FC236}">
                <a16:creationId xmlns:a16="http://schemas.microsoft.com/office/drawing/2014/main" id="{58564976-C36C-76E5-42FB-2DA413FD43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485843" y="11007007"/>
            <a:ext cx="9407682" cy="967482"/>
          </a:xfrm>
          <a:prstGeom prst="rect">
            <a:avLst/>
          </a:prstGeom>
        </p:spPr>
      </p:pic>
      <p:grpSp>
        <p:nvGrpSpPr>
          <p:cNvPr id="6" name="Group 5">
            <a:extLst>
              <a:ext uri="{FF2B5EF4-FFF2-40B4-BE49-F238E27FC236}">
                <a16:creationId xmlns:a16="http://schemas.microsoft.com/office/drawing/2014/main" id="{65F20F14-1415-1001-8FE4-8A9F04CDFF2C}"/>
              </a:ext>
            </a:extLst>
          </p:cNvPr>
          <p:cNvGrpSpPr/>
          <p:nvPr/>
        </p:nvGrpSpPr>
        <p:grpSpPr>
          <a:xfrm>
            <a:off x="457200" y="7470648"/>
            <a:ext cx="10671048" cy="7013448"/>
            <a:chOff x="457200" y="7470648"/>
            <a:chExt cx="10671048" cy="7013448"/>
          </a:xfrm>
        </p:grpSpPr>
        <p:sp>
          <p:nvSpPr>
            <p:cNvPr id="4" name="Rectangle 3">
              <a:extLst>
                <a:ext uri="{FF2B5EF4-FFF2-40B4-BE49-F238E27FC236}">
                  <a16:creationId xmlns:a16="http://schemas.microsoft.com/office/drawing/2014/main" id="{584AB8D7-E0C7-1A6B-E3E8-ED5DA607B9FD}"/>
                </a:ext>
              </a:extLst>
            </p:cNvPr>
            <p:cNvSpPr/>
            <p:nvPr/>
          </p:nvSpPr>
          <p:spPr>
            <a:xfrm>
              <a:off x="457200" y="7470648"/>
              <a:ext cx="10671048" cy="7013448"/>
            </a:xfrm>
            <a:prstGeom prst="rect">
              <a:avLst/>
            </a:prstGeom>
            <a:solidFill>
              <a:schemeClr val="bg1"/>
            </a:solidFill>
            <a:ln w="152400">
              <a:solidFill>
                <a:srgbClr val="000080"/>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rtlCol="0" anchor="t" anchorCtr="0"/>
            <a:lstStyle/>
            <a:p>
              <a:r>
                <a:rPr lang="en-US" sz="5000" b="1" dirty="0">
                  <a:solidFill>
                    <a:srgbClr val="000080"/>
                  </a:solidFill>
                  <a:latin typeface="Arial" panose="020B0604020202020204" pitchFamily="34" charset="0"/>
                  <a:cs typeface="Arial" panose="020B0604020202020204" pitchFamily="34" charset="0"/>
                </a:rPr>
                <a:t>Iterated Function System (IFS)</a:t>
              </a:r>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Given the following transformations:</a:t>
              </a: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and 							  , we have the Sierpiński Carpet X equal to</a:t>
              </a:r>
            </a:p>
            <a:p>
              <a:r>
                <a:rPr lang="en-US" sz="3000" dirty="0">
                  <a:solidFill>
                    <a:schemeClr val="tx1"/>
                  </a:solidFill>
                  <a:latin typeface="Arial" panose="020B0604020202020204" pitchFamily="34" charset="0"/>
                  <a:cs typeface="Arial" panose="020B0604020202020204" pitchFamily="34" charset="0"/>
                </a:rPr>
                <a:t>																	.</a:t>
              </a:r>
            </a:p>
            <a:p>
              <a:endParaRPr lang="en-US" sz="3000" dirty="0">
                <a:solidFill>
                  <a:schemeClr val="tx1"/>
                </a:solidFill>
                <a:latin typeface="Arial" panose="020B0604020202020204" pitchFamily="34" charset="0"/>
                <a:cs typeface="Arial" panose="020B0604020202020204" pitchFamily="34" charset="0"/>
              </a:endParaRPr>
            </a:p>
            <a:p>
              <a:r>
                <a:rPr lang="en-US" sz="3000" dirty="0">
                  <a:solidFill>
                    <a:schemeClr val="tx1"/>
                  </a:solidFill>
                  <a:latin typeface="Arial" panose="020B0604020202020204" pitchFamily="34" charset="0"/>
                  <a:cs typeface="Arial" panose="020B0604020202020204" pitchFamily="34" charset="0"/>
                </a:rPr>
                <a:t>The Sierpiński Carpet is the unique fixed set under this mapping and is called an attractor [1].</a:t>
              </a:r>
            </a:p>
          </p:txBody>
        </p:sp>
        <p:pic>
          <p:nvPicPr>
            <p:cNvPr id="30" name="Picture 29">
              <a:extLst>
                <a:ext uri="{FF2B5EF4-FFF2-40B4-BE49-F238E27FC236}">
                  <a16:creationId xmlns:a16="http://schemas.microsoft.com/office/drawing/2014/main" id="{0DA29CC3-1C92-8219-553E-F2B29004AD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2270" y="11502705"/>
              <a:ext cx="3102651" cy="413686"/>
            </a:xfrm>
            <a:prstGeom prst="rect">
              <a:avLst/>
            </a:prstGeom>
          </p:spPr>
        </p:pic>
        <p:pic>
          <p:nvPicPr>
            <p:cNvPr id="32" name="Picture 31">
              <a:extLst>
                <a:ext uri="{FF2B5EF4-FFF2-40B4-BE49-F238E27FC236}">
                  <a16:creationId xmlns:a16="http://schemas.microsoft.com/office/drawing/2014/main" id="{700406A1-564D-1B80-A697-DB95A8B99FA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02151" y="11916391"/>
              <a:ext cx="5847619" cy="1352381"/>
            </a:xfrm>
            <a:prstGeom prst="rect">
              <a:avLst/>
            </a:prstGeom>
          </p:spPr>
        </p:pic>
        <p:pic>
          <p:nvPicPr>
            <p:cNvPr id="54" name="Picture 53">
              <a:extLst>
                <a:ext uri="{FF2B5EF4-FFF2-40B4-BE49-F238E27FC236}">
                  <a16:creationId xmlns:a16="http://schemas.microsoft.com/office/drawing/2014/main" id="{A733B2BC-59D7-932C-47AA-5A3364198459}"/>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5056" y="9256074"/>
              <a:ext cx="7857944" cy="2062614"/>
            </a:xfrm>
            <a:prstGeom prst="rect">
              <a:avLst/>
            </a:prstGeom>
          </p:spPr>
        </p:pic>
      </p:grpSp>
    </p:spTree>
    <p:extLst>
      <p:ext uri="{BB962C8B-B14F-4D97-AF65-F5344CB8AC3E}">
        <p14:creationId xmlns:p14="http://schemas.microsoft.com/office/powerpoint/2010/main" val="2492734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133667-3EB9-F29E-1364-9521E9980F91}"/>
              </a:ext>
            </a:extLst>
          </p:cNvPr>
          <p:cNvSpPr/>
          <p:nvPr/>
        </p:nvSpPr>
        <p:spPr>
          <a:xfrm>
            <a:off x="10972800" y="5486400"/>
            <a:ext cx="10972800" cy="10972800"/>
          </a:xfrm>
          <a:prstGeom prst="rect">
            <a:avLst/>
          </a:prstGeom>
          <a:solidFill>
            <a:srgbClr val="4169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69C913C-D37F-405C-F657-DF49993A3437}"/>
              </a:ext>
            </a:extLst>
          </p:cNvPr>
          <p:cNvSpPr/>
          <p:nvPr/>
        </p:nvSpPr>
        <p:spPr>
          <a:xfrm>
            <a:off x="0" y="0"/>
            <a:ext cx="32918400" cy="2743200"/>
          </a:xfrm>
          <a:prstGeom prst="rect">
            <a:avLst/>
          </a:prstGeom>
          <a:solidFill>
            <a:srgbClr val="0000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500" dirty="0">
                <a:latin typeface="Arial" panose="020B0604020202020204" pitchFamily="34" charset="0"/>
                <a:cs typeface="Arial" panose="020B0604020202020204" pitchFamily="34" charset="0"/>
              </a:rPr>
              <a:t>DIY Carpet</a:t>
            </a:r>
          </a:p>
        </p:txBody>
      </p:sp>
      <p:sp>
        <p:nvSpPr>
          <p:cNvPr id="6" name="TextBox 5">
            <a:extLst>
              <a:ext uri="{FF2B5EF4-FFF2-40B4-BE49-F238E27FC236}">
                <a16:creationId xmlns:a16="http://schemas.microsoft.com/office/drawing/2014/main" id="{598075D8-4154-009C-9A41-16576DBD7C31}"/>
              </a:ext>
            </a:extLst>
          </p:cNvPr>
          <p:cNvSpPr txBox="1"/>
          <p:nvPr/>
        </p:nvSpPr>
        <p:spPr>
          <a:xfrm>
            <a:off x="3657600" y="5486400"/>
            <a:ext cx="6728124" cy="1400383"/>
          </a:xfrm>
          <a:prstGeom prst="rect">
            <a:avLst/>
          </a:prstGeom>
          <a:noFill/>
        </p:spPr>
        <p:txBody>
          <a:bodyPr wrap="none" rtlCol="0">
            <a:spAutoFit/>
          </a:bodyPr>
          <a:lstStyle/>
          <a:p>
            <a:r>
              <a:rPr lang="en-US" sz="8500" u="sng" dirty="0">
                <a:latin typeface="Arial" panose="020B0604020202020204" pitchFamily="34" charset="0"/>
                <a:cs typeface="Arial" panose="020B0604020202020204" pitchFamily="34" charset="0"/>
              </a:rPr>
              <a:t>Starting Point</a:t>
            </a:r>
          </a:p>
        </p:txBody>
      </p:sp>
    </p:spTree>
    <p:extLst>
      <p:ext uri="{BB962C8B-B14F-4D97-AF65-F5344CB8AC3E}">
        <p14:creationId xmlns:p14="http://schemas.microsoft.com/office/powerpoint/2010/main" val="39454080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4|4.2"/>
</p:tagLst>
</file>

<file path=ppt/tags/tag2.xml><?xml version="1.0" encoding="utf-8"?>
<p:tagLst xmlns:a="http://schemas.openxmlformats.org/drawingml/2006/main" xmlns:r="http://schemas.openxmlformats.org/officeDocument/2006/relationships" xmlns:p="http://schemas.openxmlformats.org/presentationml/2006/main">
  <p:tag name="TIMING" val="|14"/>
</p:tagLst>
</file>

<file path=ppt/tags/tag3.xml><?xml version="1.0" encoding="utf-8"?>
<p:tagLst xmlns:a="http://schemas.openxmlformats.org/drawingml/2006/main" xmlns:r="http://schemas.openxmlformats.org/officeDocument/2006/relationships" xmlns:p="http://schemas.openxmlformats.org/presentationml/2006/main">
  <p:tag name="TIMING" val="|11.3"/>
</p:tagLst>
</file>

<file path=ppt/tags/tag4.xml><?xml version="1.0" encoding="utf-8"?>
<p:tagLst xmlns:a="http://schemas.openxmlformats.org/drawingml/2006/main" xmlns:r="http://schemas.openxmlformats.org/officeDocument/2006/relationships" xmlns:p="http://schemas.openxmlformats.org/presentationml/2006/main">
  <p:tag name="TIMING" val="|1.9"/>
</p:tagLst>
</file>

<file path=ppt/tags/tag5.xml><?xml version="1.0" encoding="utf-8"?>
<p:tagLst xmlns:a="http://schemas.openxmlformats.org/drawingml/2006/main" xmlns:r="http://schemas.openxmlformats.org/officeDocument/2006/relationships" xmlns:p="http://schemas.openxmlformats.org/presentationml/2006/main">
  <p:tag name="TIMING" val="|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Endeavor Spring 2025 Poster</Template>
  <TotalTime>1442</TotalTime>
  <Words>5841</Words>
  <Application>Microsoft Office PowerPoint</Application>
  <PresentationFormat>Custom</PresentationFormat>
  <Paragraphs>449</Paragraphs>
  <Slides>30</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Hutchinson</dc:creator>
  <cp:lastModifiedBy>James Hutchinson</cp:lastModifiedBy>
  <cp:revision>26</cp:revision>
  <dcterms:created xsi:type="dcterms:W3CDTF">2025-04-23T17:25:00Z</dcterms:created>
  <dcterms:modified xsi:type="dcterms:W3CDTF">2025-04-24T19:10:04Z</dcterms:modified>
</cp:coreProperties>
</file>